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64" r:id="rId3"/>
    <p:sldId id="257" r:id="rId4"/>
    <p:sldId id="279" r:id="rId5"/>
    <p:sldId id="277" r:id="rId6"/>
    <p:sldId id="270" r:id="rId7"/>
    <p:sldId id="258" r:id="rId8"/>
    <p:sldId id="259" r:id="rId9"/>
    <p:sldId id="260" r:id="rId10"/>
    <p:sldId id="265" r:id="rId11"/>
    <p:sldId id="266" r:id="rId12"/>
    <p:sldId id="263" r:id="rId13"/>
    <p:sldId id="272" r:id="rId14"/>
    <p:sldId id="267" r:id="rId15"/>
    <p:sldId id="268" r:id="rId16"/>
    <p:sldId id="276" r:id="rId17"/>
    <p:sldId id="275" r:id="rId18"/>
    <p:sldId id="282" r:id="rId19"/>
    <p:sldId id="274" r:id="rId20"/>
    <p:sldId id="280" r:id="rId21"/>
    <p:sldId id="285" r:id="rId22"/>
    <p:sldId id="283" r:id="rId23"/>
    <p:sldId id="284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27"/>
    <p:restoredTop sz="82339" autoAdjust="0"/>
  </p:normalViewPr>
  <p:slideViewPr>
    <p:cSldViewPr snapToGrid="0" snapToObjects="1">
      <p:cViewPr varScale="1">
        <p:scale>
          <a:sx n="187" d="100"/>
          <a:sy n="187" d="100"/>
        </p:scale>
        <p:origin x="15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B242C-C584-5A45-A497-59D4A60EF1FE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489A61E4-DDD6-9742-9F23-488553CBF8C6}">
      <dgm:prSet phldrT="[Text]"/>
      <dgm:spPr/>
      <dgm:t>
        <a:bodyPr/>
        <a:lstStyle/>
        <a:p>
          <a:r>
            <a:rPr lang="en-US" dirty="0" smtClean="0"/>
            <a:t>Apply</a:t>
          </a:r>
          <a:endParaRPr lang="en-US" dirty="0"/>
        </a:p>
      </dgm:t>
    </dgm:pt>
    <dgm:pt modelId="{3A1E7BBF-C277-7646-A1B8-D135E7CE73DA}" type="parTrans" cxnId="{1B6AF802-EA9A-0443-9E78-E13CAD80DCD7}">
      <dgm:prSet/>
      <dgm:spPr/>
      <dgm:t>
        <a:bodyPr/>
        <a:lstStyle/>
        <a:p>
          <a:endParaRPr lang="en-US"/>
        </a:p>
      </dgm:t>
    </dgm:pt>
    <dgm:pt modelId="{CA87A7EA-774E-E442-94B4-07DC4EAC354B}" type="sibTrans" cxnId="{1B6AF802-EA9A-0443-9E78-E13CAD80DCD7}">
      <dgm:prSet/>
      <dgm:spPr/>
      <dgm:t>
        <a:bodyPr/>
        <a:lstStyle/>
        <a:p>
          <a:endParaRPr lang="en-US"/>
        </a:p>
      </dgm:t>
    </dgm:pt>
    <dgm:pt modelId="{C94A7230-5DA8-D148-89EA-33CD227E0F1C}">
      <dgm:prSet phldrT="[Text]"/>
      <dgm:spPr/>
      <dgm:t>
        <a:bodyPr/>
        <a:lstStyle/>
        <a:p>
          <a:r>
            <a:rPr lang="en-US" dirty="0" smtClean="0"/>
            <a:t>Space</a:t>
          </a:r>
          <a:endParaRPr lang="en-US" dirty="0"/>
        </a:p>
      </dgm:t>
    </dgm:pt>
    <dgm:pt modelId="{C5C64034-F143-4D45-94D9-6DD3B449C9CF}" type="parTrans" cxnId="{6A4A6C93-CE4C-784B-A663-B446C132287B}">
      <dgm:prSet/>
      <dgm:spPr/>
      <dgm:t>
        <a:bodyPr/>
        <a:lstStyle/>
        <a:p>
          <a:endParaRPr lang="en-US"/>
        </a:p>
      </dgm:t>
    </dgm:pt>
    <dgm:pt modelId="{89A02FBB-AFDD-4741-97A9-5D57EA21855E}" type="sibTrans" cxnId="{6A4A6C93-CE4C-784B-A663-B446C132287B}">
      <dgm:prSet/>
      <dgm:spPr/>
      <dgm:t>
        <a:bodyPr/>
        <a:lstStyle/>
        <a:p>
          <a:endParaRPr lang="en-US"/>
        </a:p>
      </dgm:t>
    </dgm:pt>
    <dgm:pt modelId="{3B4812E5-C132-7B4A-9713-37DBBD35D4A9}">
      <dgm:prSet/>
      <dgm:spPr/>
      <dgm:t>
        <a:bodyPr/>
        <a:lstStyle/>
        <a:p>
          <a:r>
            <a:rPr lang="en-US" dirty="0" smtClean="0"/>
            <a:t>Travel</a:t>
          </a:r>
          <a:endParaRPr lang="en-US" dirty="0"/>
        </a:p>
      </dgm:t>
    </dgm:pt>
    <dgm:pt modelId="{7C87135D-E252-2A43-A19C-BB85A3905C27}" type="parTrans" cxnId="{235373FB-0BBA-D54B-8220-2E288678171D}">
      <dgm:prSet/>
      <dgm:spPr/>
      <dgm:t>
        <a:bodyPr/>
        <a:lstStyle/>
        <a:p>
          <a:endParaRPr lang="en-US"/>
        </a:p>
      </dgm:t>
    </dgm:pt>
    <dgm:pt modelId="{34CC4562-6011-CA45-BD8B-08C7B5923E95}" type="sibTrans" cxnId="{235373FB-0BBA-D54B-8220-2E288678171D}">
      <dgm:prSet/>
      <dgm:spPr/>
      <dgm:t>
        <a:bodyPr/>
        <a:lstStyle/>
        <a:p>
          <a:endParaRPr lang="en-US"/>
        </a:p>
      </dgm:t>
    </dgm:pt>
    <dgm:pt modelId="{4EC25456-DD6C-5C46-AD1B-19D7D125E74A}">
      <dgm:prSet/>
      <dgm:spPr/>
      <dgm:t>
        <a:bodyPr/>
        <a:lstStyle/>
        <a:p>
          <a:r>
            <a:rPr lang="en-US" dirty="0" smtClean="0"/>
            <a:t>Learn</a:t>
          </a:r>
          <a:endParaRPr lang="en-US" dirty="0"/>
        </a:p>
      </dgm:t>
    </dgm:pt>
    <dgm:pt modelId="{167E2CB1-8D4E-9D41-832B-E8D22C9B9A1F}" type="parTrans" cxnId="{0F463235-F969-6740-B1A3-D164D6769D0C}">
      <dgm:prSet/>
      <dgm:spPr/>
      <dgm:t>
        <a:bodyPr/>
        <a:lstStyle/>
        <a:p>
          <a:endParaRPr lang="en-US"/>
        </a:p>
      </dgm:t>
    </dgm:pt>
    <dgm:pt modelId="{F0C41100-F43F-624E-A2FE-EDC3E69116A0}" type="sibTrans" cxnId="{0F463235-F969-6740-B1A3-D164D6769D0C}">
      <dgm:prSet/>
      <dgm:spPr/>
      <dgm:t>
        <a:bodyPr/>
        <a:lstStyle/>
        <a:p>
          <a:endParaRPr lang="en-US"/>
        </a:p>
      </dgm:t>
    </dgm:pt>
    <dgm:pt modelId="{29F50944-28F9-E444-A9C5-76154CC05072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E78D370F-23C0-654F-B551-8AB0C8D7DCC6}" type="sibTrans" cxnId="{0741604D-64CD-BC4F-A5E1-039107064AFF}">
      <dgm:prSet/>
      <dgm:spPr/>
      <dgm:t>
        <a:bodyPr/>
        <a:lstStyle/>
        <a:p>
          <a:endParaRPr lang="en-US"/>
        </a:p>
      </dgm:t>
    </dgm:pt>
    <dgm:pt modelId="{D3E9094D-8C0F-A140-A798-EEFC0901770B}" type="parTrans" cxnId="{0741604D-64CD-BC4F-A5E1-039107064AFF}">
      <dgm:prSet/>
      <dgm:spPr/>
      <dgm:t>
        <a:bodyPr/>
        <a:lstStyle/>
        <a:p>
          <a:endParaRPr lang="en-US"/>
        </a:p>
      </dgm:t>
    </dgm:pt>
    <dgm:pt modelId="{DD21A6DF-2B0A-FA46-AD62-029A7C06D423}" type="pres">
      <dgm:prSet presAssocID="{3F4B242C-C584-5A45-A497-59D4A60EF1FE}" presName="Name0" presStyleCnt="0">
        <dgm:presLayoutVars>
          <dgm:dir/>
          <dgm:animLvl val="lvl"/>
          <dgm:resizeHandles val="exact"/>
        </dgm:presLayoutVars>
      </dgm:prSet>
      <dgm:spPr/>
    </dgm:pt>
    <dgm:pt modelId="{929C155A-24C4-CD4B-8929-CEE6FB695E32}" type="pres">
      <dgm:prSet presAssocID="{489A61E4-DDD6-9742-9F23-488553CBF8C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F663ED-BC52-9A49-87C1-50AD559BADB9}" type="pres">
      <dgm:prSet presAssocID="{CA87A7EA-774E-E442-94B4-07DC4EAC354B}" presName="parTxOnlySpace" presStyleCnt="0"/>
      <dgm:spPr/>
    </dgm:pt>
    <dgm:pt modelId="{12185EEA-AB9D-8442-8137-FA9F3810B43F}" type="pres">
      <dgm:prSet presAssocID="{4EC25456-DD6C-5C46-AD1B-19D7D125E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ACAE-D072-3844-9FD5-A9358692DB57}" type="pres">
      <dgm:prSet presAssocID="{F0C41100-F43F-624E-A2FE-EDC3E69116A0}" presName="parTxOnlySpace" presStyleCnt="0"/>
      <dgm:spPr/>
    </dgm:pt>
    <dgm:pt modelId="{78C90A64-7120-5B4D-A4BF-2C128D2D15BC}" type="pres">
      <dgm:prSet presAssocID="{29F50944-28F9-E444-A9C5-76154CC0507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EA2FE-5282-7B41-9F6E-CFE1BC9B693A}" type="pres">
      <dgm:prSet presAssocID="{E78D370F-23C0-654F-B551-8AB0C8D7DCC6}" presName="parTxOnlySpace" presStyleCnt="0"/>
      <dgm:spPr/>
    </dgm:pt>
    <dgm:pt modelId="{D146FFF3-AE27-964D-8FD6-0AE387620CE4}" type="pres">
      <dgm:prSet presAssocID="{3B4812E5-C132-7B4A-9713-37DBBD35D4A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F10C6-D5B6-D643-A6BE-F094FD85C782}" type="pres">
      <dgm:prSet presAssocID="{34CC4562-6011-CA45-BD8B-08C7B5923E95}" presName="parTxOnlySpace" presStyleCnt="0"/>
      <dgm:spPr/>
    </dgm:pt>
    <dgm:pt modelId="{96F121DC-03EC-EB4B-A32C-144A98A087DD}" type="pres">
      <dgm:prSet presAssocID="{C94A7230-5DA8-D148-89EA-33CD227E0F1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081989-E0CD-734F-AA8D-B429FE2E5A21}" type="presOf" srcId="{3B4812E5-C132-7B4A-9713-37DBBD35D4A9}" destId="{D146FFF3-AE27-964D-8FD6-0AE387620CE4}" srcOrd="0" destOrd="0" presId="urn:microsoft.com/office/officeart/2005/8/layout/chevron1"/>
    <dgm:cxn modelId="{0F463235-F969-6740-B1A3-D164D6769D0C}" srcId="{3F4B242C-C584-5A45-A497-59D4A60EF1FE}" destId="{4EC25456-DD6C-5C46-AD1B-19D7D125E74A}" srcOrd="1" destOrd="0" parTransId="{167E2CB1-8D4E-9D41-832B-E8D22C9B9A1F}" sibTransId="{F0C41100-F43F-624E-A2FE-EDC3E69116A0}"/>
    <dgm:cxn modelId="{2A88C40D-58E7-A44A-8119-950A88AFCCA3}" type="presOf" srcId="{3F4B242C-C584-5A45-A497-59D4A60EF1FE}" destId="{DD21A6DF-2B0A-FA46-AD62-029A7C06D423}" srcOrd="0" destOrd="0" presId="urn:microsoft.com/office/officeart/2005/8/layout/chevron1"/>
    <dgm:cxn modelId="{235373FB-0BBA-D54B-8220-2E288678171D}" srcId="{3F4B242C-C584-5A45-A497-59D4A60EF1FE}" destId="{3B4812E5-C132-7B4A-9713-37DBBD35D4A9}" srcOrd="3" destOrd="0" parTransId="{7C87135D-E252-2A43-A19C-BB85A3905C27}" sibTransId="{34CC4562-6011-CA45-BD8B-08C7B5923E95}"/>
    <dgm:cxn modelId="{029B249D-9A10-9E43-B13E-42D848AEE4CE}" type="presOf" srcId="{4EC25456-DD6C-5C46-AD1B-19D7D125E74A}" destId="{12185EEA-AB9D-8442-8137-FA9F3810B43F}" srcOrd="0" destOrd="0" presId="urn:microsoft.com/office/officeart/2005/8/layout/chevron1"/>
    <dgm:cxn modelId="{B8A94707-5E26-F147-AA7A-20F5BD69002B}" type="presOf" srcId="{29F50944-28F9-E444-A9C5-76154CC05072}" destId="{78C90A64-7120-5B4D-A4BF-2C128D2D15BC}" srcOrd="0" destOrd="0" presId="urn:microsoft.com/office/officeart/2005/8/layout/chevron1"/>
    <dgm:cxn modelId="{0741604D-64CD-BC4F-A5E1-039107064AFF}" srcId="{3F4B242C-C584-5A45-A497-59D4A60EF1FE}" destId="{29F50944-28F9-E444-A9C5-76154CC05072}" srcOrd="2" destOrd="0" parTransId="{D3E9094D-8C0F-A140-A798-EEFC0901770B}" sibTransId="{E78D370F-23C0-654F-B551-8AB0C8D7DCC6}"/>
    <dgm:cxn modelId="{1B6AF802-EA9A-0443-9E78-E13CAD80DCD7}" srcId="{3F4B242C-C584-5A45-A497-59D4A60EF1FE}" destId="{489A61E4-DDD6-9742-9F23-488553CBF8C6}" srcOrd="0" destOrd="0" parTransId="{3A1E7BBF-C277-7646-A1B8-D135E7CE73DA}" sibTransId="{CA87A7EA-774E-E442-94B4-07DC4EAC354B}"/>
    <dgm:cxn modelId="{14EF3C5D-52EA-3240-8665-2EE070D33D98}" type="presOf" srcId="{C94A7230-5DA8-D148-89EA-33CD227E0F1C}" destId="{96F121DC-03EC-EB4B-A32C-144A98A087DD}" srcOrd="0" destOrd="0" presId="urn:microsoft.com/office/officeart/2005/8/layout/chevron1"/>
    <dgm:cxn modelId="{6A4A6C93-CE4C-784B-A663-B446C132287B}" srcId="{3F4B242C-C584-5A45-A497-59D4A60EF1FE}" destId="{C94A7230-5DA8-D148-89EA-33CD227E0F1C}" srcOrd="4" destOrd="0" parTransId="{C5C64034-F143-4D45-94D9-6DD3B449C9CF}" sibTransId="{89A02FBB-AFDD-4741-97A9-5D57EA21855E}"/>
    <dgm:cxn modelId="{16BF4118-AE61-FC4C-8C7B-5BB2A701CD32}" type="presOf" srcId="{489A61E4-DDD6-9742-9F23-488553CBF8C6}" destId="{929C155A-24C4-CD4B-8929-CEE6FB695E32}" srcOrd="0" destOrd="0" presId="urn:microsoft.com/office/officeart/2005/8/layout/chevron1"/>
    <dgm:cxn modelId="{4B0F784B-7E11-FE44-BD5A-01A931912477}" type="presParOf" srcId="{DD21A6DF-2B0A-FA46-AD62-029A7C06D423}" destId="{929C155A-24C4-CD4B-8929-CEE6FB695E32}" srcOrd="0" destOrd="0" presId="urn:microsoft.com/office/officeart/2005/8/layout/chevron1"/>
    <dgm:cxn modelId="{88BEC54B-3E75-5341-A645-6DA720BD1AD5}" type="presParOf" srcId="{DD21A6DF-2B0A-FA46-AD62-029A7C06D423}" destId="{0AF663ED-BC52-9A49-87C1-50AD559BADB9}" srcOrd="1" destOrd="0" presId="urn:microsoft.com/office/officeart/2005/8/layout/chevron1"/>
    <dgm:cxn modelId="{731E11CF-89EA-DB43-AAC1-A2678C968E74}" type="presParOf" srcId="{DD21A6DF-2B0A-FA46-AD62-029A7C06D423}" destId="{12185EEA-AB9D-8442-8137-FA9F3810B43F}" srcOrd="2" destOrd="0" presId="urn:microsoft.com/office/officeart/2005/8/layout/chevron1"/>
    <dgm:cxn modelId="{19204DA4-53D4-E44F-BAEC-37D1627367F7}" type="presParOf" srcId="{DD21A6DF-2B0A-FA46-AD62-029A7C06D423}" destId="{6711ACAE-D072-3844-9FD5-A9358692DB57}" srcOrd="3" destOrd="0" presId="urn:microsoft.com/office/officeart/2005/8/layout/chevron1"/>
    <dgm:cxn modelId="{B74167BD-568E-8A42-8125-23B30D4201F8}" type="presParOf" srcId="{DD21A6DF-2B0A-FA46-AD62-029A7C06D423}" destId="{78C90A64-7120-5B4D-A4BF-2C128D2D15BC}" srcOrd="4" destOrd="0" presId="urn:microsoft.com/office/officeart/2005/8/layout/chevron1"/>
    <dgm:cxn modelId="{8A21C83D-E71F-A149-9F10-9B7C00211618}" type="presParOf" srcId="{DD21A6DF-2B0A-FA46-AD62-029A7C06D423}" destId="{578EA2FE-5282-7B41-9F6E-CFE1BC9B693A}" srcOrd="5" destOrd="0" presId="urn:microsoft.com/office/officeart/2005/8/layout/chevron1"/>
    <dgm:cxn modelId="{53114CE2-B088-FD44-805E-BA6E1F43E415}" type="presParOf" srcId="{DD21A6DF-2B0A-FA46-AD62-029A7C06D423}" destId="{D146FFF3-AE27-964D-8FD6-0AE387620CE4}" srcOrd="6" destOrd="0" presId="urn:microsoft.com/office/officeart/2005/8/layout/chevron1"/>
    <dgm:cxn modelId="{08FA445E-9EC2-F744-B0F0-5A4A437E4641}" type="presParOf" srcId="{DD21A6DF-2B0A-FA46-AD62-029A7C06D423}" destId="{C74F10C6-D5B6-D643-A6BE-F094FD85C782}" srcOrd="7" destOrd="0" presId="urn:microsoft.com/office/officeart/2005/8/layout/chevron1"/>
    <dgm:cxn modelId="{CE63916C-9F98-E34F-BB90-411265157115}" type="presParOf" srcId="{DD21A6DF-2B0A-FA46-AD62-029A7C06D423}" destId="{96F121DC-03EC-EB4B-A32C-144A98A087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4B242C-C584-5A45-A497-59D4A60EF1FE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489A61E4-DDD6-9742-9F23-488553CBF8C6}">
      <dgm:prSet phldrT="[Text]"/>
      <dgm:spPr/>
      <dgm:t>
        <a:bodyPr/>
        <a:lstStyle/>
        <a:p>
          <a:r>
            <a:rPr lang="en-US" dirty="0" smtClean="0"/>
            <a:t>NASA</a:t>
          </a:r>
          <a:endParaRPr lang="en-US" dirty="0"/>
        </a:p>
      </dgm:t>
    </dgm:pt>
    <dgm:pt modelId="{3A1E7BBF-C277-7646-A1B8-D135E7CE73DA}" type="parTrans" cxnId="{1B6AF802-EA9A-0443-9E78-E13CAD80DCD7}">
      <dgm:prSet/>
      <dgm:spPr/>
      <dgm:t>
        <a:bodyPr/>
        <a:lstStyle/>
        <a:p>
          <a:endParaRPr lang="en-US"/>
        </a:p>
      </dgm:t>
    </dgm:pt>
    <dgm:pt modelId="{CA87A7EA-774E-E442-94B4-07DC4EAC354B}" type="sibTrans" cxnId="{1B6AF802-EA9A-0443-9E78-E13CAD80DCD7}">
      <dgm:prSet/>
      <dgm:spPr/>
      <dgm:t>
        <a:bodyPr/>
        <a:lstStyle/>
        <a:p>
          <a:endParaRPr lang="en-US"/>
        </a:p>
      </dgm:t>
    </dgm:pt>
    <dgm:pt modelId="{29F50944-28F9-E444-A9C5-76154CC05072}">
      <dgm:prSet phldrT="[Text]"/>
      <dgm:spPr/>
      <dgm:t>
        <a:bodyPr/>
        <a:lstStyle/>
        <a:p>
          <a:r>
            <a:rPr lang="en-US" dirty="0" smtClean="0"/>
            <a:t>Florida</a:t>
          </a:r>
          <a:endParaRPr lang="en-US" dirty="0"/>
        </a:p>
      </dgm:t>
    </dgm:pt>
    <dgm:pt modelId="{D3E9094D-8C0F-A140-A798-EEFC0901770B}" type="parTrans" cxnId="{0741604D-64CD-BC4F-A5E1-039107064AFF}">
      <dgm:prSet/>
      <dgm:spPr/>
      <dgm:t>
        <a:bodyPr/>
        <a:lstStyle/>
        <a:p>
          <a:endParaRPr lang="en-US"/>
        </a:p>
      </dgm:t>
    </dgm:pt>
    <dgm:pt modelId="{E78D370F-23C0-654F-B551-8AB0C8D7DCC6}" type="sibTrans" cxnId="{0741604D-64CD-BC4F-A5E1-039107064AFF}">
      <dgm:prSet/>
      <dgm:spPr/>
      <dgm:t>
        <a:bodyPr/>
        <a:lstStyle/>
        <a:p>
          <a:endParaRPr lang="en-US"/>
        </a:p>
      </dgm:t>
    </dgm:pt>
    <dgm:pt modelId="{C94A7230-5DA8-D148-89EA-33CD227E0F1C}">
      <dgm:prSet phldrT="[Text]"/>
      <dgm:spPr/>
      <dgm:t>
        <a:bodyPr/>
        <a:lstStyle/>
        <a:p>
          <a:r>
            <a:rPr lang="en-US" dirty="0" smtClean="0"/>
            <a:t>ISS</a:t>
          </a:r>
          <a:endParaRPr lang="en-US" dirty="0"/>
        </a:p>
      </dgm:t>
    </dgm:pt>
    <dgm:pt modelId="{C5C64034-F143-4D45-94D9-6DD3B449C9CF}" type="parTrans" cxnId="{6A4A6C93-CE4C-784B-A663-B446C132287B}">
      <dgm:prSet/>
      <dgm:spPr/>
      <dgm:t>
        <a:bodyPr/>
        <a:lstStyle/>
        <a:p>
          <a:endParaRPr lang="en-US"/>
        </a:p>
      </dgm:t>
    </dgm:pt>
    <dgm:pt modelId="{89A02FBB-AFDD-4741-97A9-5D57EA21855E}" type="sibTrans" cxnId="{6A4A6C93-CE4C-784B-A663-B446C132287B}">
      <dgm:prSet/>
      <dgm:spPr/>
      <dgm:t>
        <a:bodyPr/>
        <a:lstStyle/>
        <a:p>
          <a:endParaRPr lang="en-US"/>
        </a:p>
      </dgm:t>
    </dgm:pt>
    <dgm:pt modelId="{3B4812E5-C132-7B4A-9713-37DBBD35D4A9}">
      <dgm:prSet/>
      <dgm:spPr/>
      <dgm:t>
        <a:bodyPr/>
        <a:lstStyle/>
        <a:p>
          <a:r>
            <a:rPr lang="en-US" dirty="0" smtClean="0"/>
            <a:t>Engineer</a:t>
          </a:r>
          <a:endParaRPr lang="en-US" dirty="0"/>
        </a:p>
      </dgm:t>
    </dgm:pt>
    <dgm:pt modelId="{7C87135D-E252-2A43-A19C-BB85A3905C27}" type="parTrans" cxnId="{235373FB-0BBA-D54B-8220-2E288678171D}">
      <dgm:prSet/>
      <dgm:spPr/>
      <dgm:t>
        <a:bodyPr/>
        <a:lstStyle/>
        <a:p>
          <a:endParaRPr lang="en-US"/>
        </a:p>
      </dgm:t>
    </dgm:pt>
    <dgm:pt modelId="{34CC4562-6011-CA45-BD8B-08C7B5923E95}" type="sibTrans" cxnId="{235373FB-0BBA-D54B-8220-2E288678171D}">
      <dgm:prSet/>
      <dgm:spPr/>
      <dgm:t>
        <a:bodyPr/>
        <a:lstStyle/>
        <a:p>
          <a:endParaRPr lang="en-US"/>
        </a:p>
      </dgm:t>
    </dgm:pt>
    <dgm:pt modelId="{4EC25456-DD6C-5C46-AD1B-19D7D125E74A}">
      <dgm:prSet/>
      <dgm:spPr/>
      <dgm:t>
        <a:bodyPr/>
        <a:lstStyle/>
        <a:p>
          <a:r>
            <a:rPr lang="en-US" dirty="0" smtClean="0"/>
            <a:t>Circuits</a:t>
          </a:r>
          <a:endParaRPr lang="en-US" dirty="0"/>
        </a:p>
      </dgm:t>
    </dgm:pt>
    <dgm:pt modelId="{167E2CB1-8D4E-9D41-832B-E8D22C9B9A1F}" type="parTrans" cxnId="{0F463235-F969-6740-B1A3-D164D6769D0C}">
      <dgm:prSet/>
      <dgm:spPr/>
      <dgm:t>
        <a:bodyPr/>
        <a:lstStyle/>
        <a:p>
          <a:endParaRPr lang="en-US"/>
        </a:p>
      </dgm:t>
    </dgm:pt>
    <dgm:pt modelId="{F0C41100-F43F-624E-A2FE-EDC3E69116A0}" type="sibTrans" cxnId="{0F463235-F969-6740-B1A3-D164D6769D0C}">
      <dgm:prSet/>
      <dgm:spPr/>
      <dgm:t>
        <a:bodyPr/>
        <a:lstStyle/>
        <a:p>
          <a:endParaRPr lang="en-US"/>
        </a:p>
      </dgm:t>
    </dgm:pt>
    <dgm:pt modelId="{DD21A6DF-2B0A-FA46-AD62-029A7C06D423}" type="pres">
      <dgm:prSet presAssocID="{3F4B242C-C584-5A45-A497-59D4A60EF1FE}" presName="Name0" presStyleCnt="0">
        <dgm:presLayoutVars>
          <dgm:dir/>
          <dgm:animLvl val="lvl"/>
          <dgm:resizeHandles val="exact"/>
        </dgm:presLayoutVars>
      </dgm:prSet>
      <dgm:spPr/>
    </dgm:pt>
    <dgm:pt modelId="{929C155A-24C4-CD4B-8929-CEE6FB695E32}" type="pres">
      <dgm:prSet presAssocID="{489A61E4-DDD6-9742-9F23-488553CBF8C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F663ED-BC52-9A49-87C1-50AD559BADB9}" type="pres">
      <dgm:prSet presAssocID="{CA87A7EA-774E-E442-94B4-07DC4EAC354B}" presName="parTxOnlySpace" presStyleCnt="0"/>
      <dgm:spPr/>
    </dgm:pt>
    <dgm:pt modelId="{D146FFF3-AE27-964D-8FD6-0AE387620CE4}" type="pres">
      <dgm:prSet presAssocID="{3B4812E5-C132-7B4A-9713-37DBBD35D4A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F10C6-D5B6-D643-A6BE-F094FD85C782}" type="pres">
      <dgm:prSet presAssocID="{34CC4562-6011-CA45-BD8B-08C7B5923E95}" presName="parTxOnlySpace" presStyleCnt="0"/>
      <dgm:spPr/>
    </dgm:pt>
    <dgm:pt modelId="{12185EEA-AB9D-8442-8137-FA9F3810B43F}" type="pres">
      <dgm:prSet presAssocID="{4EC25456-DD6C-5C46-AD1B-19D7D125E74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ACAE-D072-3844-9FD5-A9358692DB57}" type="pres">
      <dgm:prSet presAssocID="{F0C41100-F43F-624E-A2FE-EDC3E69116A0}" presName="parTxOnlySpace" presStyleCnt="0"/>
      <dgm:spPr/>
    </dgm:pt>
    <dgm:pt modelId="{78C90A64-7120-5B4D-A4BF-2C128D2D15BC}" type="pres">
      <dgm:prSet presAssocID="{29F50944-28F9-E444-A9C5-76154CC0507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EA2FE-5282-7B41-9F6E-CFE1BC9B693A}" type="pres">
      <dgm:prSet presAssocID="{E78D370F-23C0-654F-B551-8AB0C8D7DCC6}" presName="parTxOnlySpace" presStyleCnt="0"/>
      <dgm:spPr/>
    </dgm:pt>
    <dgm:pt modelId="{96F121DC-03EC-EB4B-A32C-144A98A087DD}" type="pres">
      <dgm:prSet presAssocID="{C94A7230-5DA8-D148-89EA-33CD227E0F1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41604D-64CD-BC4F-A5E1-039107064AFF}" srcId="{3F4B242C-C584-5A45-A497-59D4A60EF1FE}" destId="{29F50944-28F9-E444-A9C5-76154CC05072}" srcOrd="3" destOrd="0" parTransId="{D3E9094D-8C0F-A140-A798-EEFC0901770B}" sibTransId="{E78D370F-23C0-654F-B551-8AB0C8D7DCC6}"/>
    <dgm:cxn modelId="{AE3AD37E-4361-2E42-8A0D-226A69CD70B1}" type="presOf" srcId="{C94A7230-5DA8-D148-89EA-33CD227E0F1C}" destId="{96F121DC-03EC-EB4B-A32C-144A98A087DD}" srcOrd="0" destOrd="0" presId="urn:microsoft.com/office/officeart/2005/8/layout/chevron1"/>
    <dgm:cxn modelId="{1B6AF802-EA9A-0443-9E78-E13CAD80DCD7}" srcId="{3F4B242C-C584-5A45-A497-59D4A60EF1FE}" destId="{489A61E4-DDD6-9742-9F23-488553CBF8C6}" srcOrd="0" destOrd="0" parTransId="{3A1E7BBF-C277-7646-A1B8-D135E7CE73DA}" sibTransId="{CA87A7EA-774E-E442-94B4-07DC4EAC354B}"/>
    <dgm:cxn modelId="{D7583BAD-2AD6-3E46-A54B-F10EDBC1FCCE}" type="presOf" srcId="{3F4B242C-C584-5A45-A497-59D4A60EF1FE}" destId="{DD21A6DF-2B0A-FA46-AD62-029A7C06D423}" srcOrd="0" destOrd="0" presId="urn:microsoft.com/office/officeart/2005/8/layout/chevron1"/>
    <dgm:cxn modelId="{E8FCC38F-89D6-6F47-9281-4C1066E9E131}" type="presOf" srcId="{29F50944-28F9-E444-A9C5-76154CC05072}" destId="{78C90A64-7120-5B4D-A4BF-2C128D2D15BC}" srcOrd="0" destOrd="0" presId="urn:microsoft.com/office/officeart/2005/8/layout/chevron1"/>
    <dgm:cxn modelId="{6A4A6C93-CE4C-784B-A663-B446C132287B}" srcId="{3F4B242C-C584-5A45-A497-59D4A60EF1FE}" destId="{C94A7230-5DA8-D148-89EA-33CD227E0F1C}" srcOrd="4" destOrd="0" parTransId="{C5C64034-F143-4D45-94D9-6DD3B449C9CF}" sibTransId="{89A02FBB-AFDD-4741-97A9-5D57EA21855E}"/>
    <dgm:cxn modelId="{0F463235-F969-6740-B1A3-D164D6769D0C}" srcId="{3F4B242C-C584-5A45-A497-59D4A60EF1FE}" destId="{4EC25456-DD6C-5C46-AD1B-19D7D125E74A}" srcOrd="2" destOrd="0" parTransId="{167E2CB1-8D4E-9D41-832B-E8D22C9B9A1F}" sibTransId="{F0C41100-F43F-624E-A2FE-EDC3E69116A0}"/>
    <dgm:cxn modelId="{235373FB-0BBA-D54B-8220-2E288678171D}" srcId="{3F4B242C-C584-5A45-A497-59D4A60EF1FE}" destId="{3B4812E5-C132-7B4A-9713-37DBBD35D4A9}" srcOrd="1" destOrd="0" parTransId="{7C87135D-E252-2A43-A19C-BB85A3905C27}" sibTransId="{34CC4562-6011-CA45-BD8B-08C7B5923E95}"/>
    <dgm:cxn modelId="{1044B881-5572-9C49-A0CF-EE487156D1E7}" type="presOf" srcId="{3B4812E5-C132-7B4A-9713-37DBBD35D4A9}" destId="{D146FFF3-AE27-964D-8FD6-0AE387620CE4}" srcOrd="0" destOrd="0" presId="urn:microsoft.com/office/officeart/2005/8/layout/chevron1"/>
    <dgm:cxn modelId="{55D03321-DB4E-324B-B8B7-38CD978656B2}" type="presOf" srcId="{489A61E4-DDD6-9742-9F23-488553CBF8C6}" destId="{929C155A-24C4-CD4B-8929-CEE6FB695E32}" srcOrd="0" destOrd="0" presId="urn:microsoft.com/office/officeart/2005/8/layout/chevron1"/>
    <dgm:cxn modelId="{E598E401-3FE6-214B-82BB-AFF397E4AAB7}" type="presOf" srcId="{4EC25456-DD6C-5C46-AD1B-19D7D125E74A}" destId="{12185EEA-AB9D-8442-8137-FA9F3810B43F}" srcOrd="0" destOrd="0" presId="urn:microsoft.com/office/officeart/2005/8/layout/chevron1"/>
    <dgm:cxn modelId="{A2656A2F-7EA2-394F-B8BA-E6365E4F37F8}" type="presParOf" srcId="{DD21A6DF-2B0A-FA46-AD62-029A7C06D423}" destId="{929C155A-24C4-CD4B-8929-CEE6FB695E32}" srcOrd="0" destOrd="0" presId="urn:microsoft.com/office/officeart/2005/8/layout/chevron1"/>
    <dgm:cxn modelId="{13913DAE-AA2C-0D43-8593-0E5868BA9868}" type="presParOf" srcId="{DD21A6DF-2B0A-FA46-AD62-029A7C06D423}" destId="{0AF663ED-BC52-9A49-87C1-50AD559BADB9}" srcOrd="1" destOrd="0" presId="urn:microsoft.com/office/officeart/2005/8/layout/chevron1"/>
    <dgm:cxn modelId="{233C3956-35CE-914D-A7FC-993006F6B29C}" type="presParOf" srcId="{DD21A6DF-2B0A-FA46-AD62-029A7C06D423}" destId="{D146FFF3-AE27-964D-8FD6-0AE387620CE4}" srcOrd="2" destOrd="0" presId="urn:microsoft.com/office/officeart/2005/8/layout/chevron1"/>
    <dgm:cxn modelId="{E0125661-A473-4447-BCD4-0AF0C3138963}" type="presParOf" srcId="{DD21A6DF-2B0A-FA46-AD62-029A7C06D423}" destId="{C74F10C6-D5B6-D643-A6BE-F094FD85C782}" srcOrd="3" destOrd="0" presId="urn:microsoft.com/office/officeart/2005/8/layout/chevron1"/>
    <dgm:cxn modelId="{32A724DD-F916-6140-AB4E-9D7EE4300DF2}" type="presParOf" srcId="{DD21A6DF-2B0A-FA46-AD62-029A7C06D423}" destId="{12185EEA-AB9D-8442-8137-FA9F3810B43F}" srcOrd="4" destOrd="0" presId="urn:microsoft.com/office/officeart/2005/8/layout/chevron1"/>
    <dgm:cxn modelId="{83CA08A1-7411-B242-AA3E-04BD1E907EF1}" type="presParOf" srcId="{DD21A6DF-2B0A-FA46-AD62-029A7C06D423}" destId="{6711ACAE-D072-3844-9FD5-A9358692DB57}" srcOrd="5" destOrd="0" presId="urn:microsoft.com/office/officeart/2005/8/layout/chevron1"/>
    <dgm:cxn modelId="{E7569EA6-4119-464C-BCBE-47E92FA0C322}" type="presParOf" srcId="{DD21A6DF-2B0A-FA46-AD62-029A7C06D423}" destId="{78C90A64-7120-5B4D-A4BF-2C128D2D15BC}" srcOrd="6" destOrd="0" presId="urn:microsoft.com/office/officeart/2005/8/layout/chevron1"/>
    <dgm:cxn modelId="{ED8F0946-FF1E-CE40-9566-9CFC2E84BF39}" type="presParOf" srcId="{DD21A6DF-2B0A-FA46-AD62-029A7C06D423}" destId="{578EA2FE-5282-7B41-9F6E-CFE1BC9B693A}" srcOrd="7" destOrd="0" presId="urn:microsoft.com/office/officeart/2005/8/layout/chevron1"/>
    <dgm:cxn modelId="{D96D7C40-423D-5645-9BAC-BB71F6C7B056}" type="presParOf" srcId="{DD21A6DF-2B0A-FA46-AD62-029A7C06D423}" destId="{96F121DC-03EC-EB4B-A32C-144A98A087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4B242C-C584-5A45-A497-59D4A60EF1FE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489A61E4-DDD6-9742-9F23-488553CBF8C6}">
      <dgm:prSet phldrT="[Text]"/>
      <dgm:spPr/>
      <dgm:t>
        <a:bodyPr/>
        <a:lstStyle/>
        <a:p>
          <a:r>
            <a:rPr lang="en-US" dirty="0" smtClean="0"/>
            <a:t>Sequence</a:t>
          </a:r>
          <a:endParaRPr lang="en-US" dirty="0"/>
        </a:p>
      </dgm:t>
    </dgm:pt>
    <dgm:pt modelId="{3A1E7BBF-C277-7646-A1B8-D135E7CE73DA}" type="parTrans" cxnId="{1B6AF802-EA9A-0443-9E78-E13CAD80DCD7}">
      <dgm:prSet/>
      <dgm:spPr/>
      <dgm:t>
        <a:bodyPr/>
        <a:lstStyle/>
        <a:p>
          <a:endParaRPr lang="en-US"/>
        </a:p>
      </dgm:t>
    </dgm:pt>
    <dgm:pt modelId="{CA87A7EA-774E-E442-94B4-07DC4EAC354B}" type="sibTrans" cxnId="{1B6AF802-EA9A-0443-9E78-E13CAD80DCD7}">
      <dgm:prSet/>
      <dgm:spPr/>
      <dgm:t>
        <a:bodyPr/>
        <a:lstStyle/>
        <a:p>
          <a:endParaRPr lang="en-US"/>
        </a:p>
      </dgm:t>
    </dgm:pt>
    <dgm:pt modelId="{29F50944-28F9-E444-A9C5-76154CC05072}">
      <dgm:prSet phldrT="[Text]"/>
      <dgm:spPr/>
      <dgm:t>
        <a:bodyPr/>
        <a:lstStyle/>
        <a:p>
          <a:r>
            <a:rPr lang="en-US" smtClean="0"/>
            <a:t>Present</a:t>
          </a:r>
          <a:endParaRPr lang="en-US" dirty="0"/>
        </a:p>
      </dgm:t>
    </dgm:pt>
    <dgm:pt modelId="{D3E9094D-8C0F-A140-A798-EEFC0901770B}" type="parTrans" cxnId="{0741604D-64CD-BC4F-A5E1-039107064AFF}">
      <dgm:prSet/>
      <dgm:spPr/>
      <dgm:t>
        <a:bodyPr/>
        <a:lstStyle/>
        <a:p>
          <a:endParaRPr lang="en-US"/>
        </a:p>
      </dgm:t>
    </dgm:pt>
    <dgm:pt modelId="{E78D370F-23C0-654F-B551-8AB0C8D7DCC6}" type="sibTrans" cxnId="{0741604D-64CD-BC4F-A5E1-039107064AFF}">
      <dgm:prSet/>
      <dgm:spPr/>
      <dgm:t>
        <a:bodyPr/>
        <a:lstStyle/>
        <a:p>
          <a:endParaRPr lang="en-US"/>
        </a:p>
      </dgm:t>
    </dgm:pt>
    <dgm:pt modelId="{C94A7230-5DA8-D148-89EA-33CD227E0F1C}">
      <dgm:prSet phldrT="[Text]"/>
      <dgm:spPr/>
      <dgm:t>
        <a:bodyPr/>
        <a:lstStyle/>
        <a:p>
          <a:r>
            <a:rPr lang="en-US" dirty="0" smtClean="0"/>
            <a:t>Publish</a:t>
          </a:r>
          <a:endParaRPr lang="en-US" dirty="0"/>
        </a:p>
      </dgm:t>
    </dgm:pt>
    <dgm:pt modelId="{C5C64034-F143-4D45-94D9-6DD3B449C9CF}" type="parTrans" cxnId="{6A4A6C93-CE4C-784B-A663-B446C132287B}">
      <dgm:prSet/>
      <dgm:spPr/>
      <dgm:t>
        <a:bodyPr/>
        <a:lstStyle/>
        <a:p>
          <a:endParaRPr lang="en-US"/>
        </a:p>
      </dgm:t>
    </dgm:pt>
    <dgm:pt modelId="{89A02FBB-AFDD-4741-97A9-5D57EA21855E}" type="sibTrans" cxnId="{6A4A6C93-CE4C-784B-A663-B446C132287B}">
      <dgm:prSet/>
      <dgm:spPr/>
      <dgm:t>
        <a:bodyPr/>
        <a:lstStyle/>
        <a:p>
          <a:endParaRPr lang="en-US"/>
        </a:p>
      </dgm:t>
    </dgm:pt>
    <dgm:pt modelId="{3B4812E5-C132-7B4A-9713-37DBBD35D4A9}">
      <dgm:prSet/>
      <dgm:spPr/>
      <dgm:t>
        <a:bodyPr/>
        <a:lstStyle/>
        <a:p>
          <a:r>
            <a:rPr lang="en-US" dirty="0" smtClean="0"/>
            <a:t>Assemble</a:t>
          </a:r>
          <a:endParaRPr lang="en-US" dirty="0"/>
        </a:p>
      </dgm:t>
    </dgm:pt>
    <dgm:pt modelId="{7C87135D-E252-2A43-A19C-BB85A3905C27}" type="parTrans" cxnId="{235373FB-0BBA-D54B-8220-2E288678171D}">
      <dgm:prSet/>
      <dgm:spPr/>
      <dgm:t>
        <a:bodyPr/>
        <a:lstStyle/>
        <a:p>
          <a:endParaRPr lang="en-US"/>
        </a:p>
      </dgm:t>
    </dgm:pt>
    <dgm:pt modelId="{34CC4562-6011-CA45-BD8B-08C7B5923E95}" type="sibTrans" cxnId="{235373FB-0BBA-D54B-8220-2E288678171D}">
      <dgm:prSet/>
      <dgm:spPr/>
      <dgm:t>
        <a:bodyPr/>
        <a:lstStyle/>
        <a:p>
          <a:endParaRPr lang="en-US"/>
        </a:p>
      </dgm:t>
    </dgm:pt>
    <dgm:pt modelId="{4EC25456-DD6C-5C46-AD1B-19D7D125E74A}">
      <dgm:prSet/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167E2CB1-8D4E-9D41-832B-E8D22C9B9A1F}" type="parTrans" cxnId="{0F463235-F969-6740-B1A3-D164D6769D0C}">
      <dgm:prSet/>
      <dgm:spPr/>
      <dgm:t>
        <a:bodyPr/>
        <a:lstStyle/>
        <a:p>
          <a:endParaRPr lang="en-US"/>
        </a:p>
      </dgm:t>
    </dgm:pt>
    <dgm:pt modelId="{F0C41100-F43F-624E-A2FE-EDC3E69116A0}" type="sibTrans" cxnId="{0F463235-F969-6740-B1A3-D164D6769D0C}">
      <dgm:prSet/>
      <dgm:spPr/>
      <dgm:t>
        <a:bodyPr/>
        <a:lstStyle/>
        <a:p>
          <a:endParaRPr lang="en-US"/>
        </a:p>
      </dgm:t>
    </dgm:pt>
    <dgm:pt modelId="{DD21A6DF-2B0A-FA46-AD62-029A7C06D423}" type="pres">
      <dgm:prSet presAssocID="{3F4B242C-C584-5A45-A497-59D4A60EF1FE}" presName="Name0" presStyleCnt="0">
        <dgm:presLayoutVars>
          <dgm:dir/>
          <dgm:animLvl val="lvl"/>
          <dgm:resizeHandles val="exact"/>
        </dgm:presLayoutVars>
      </dgm:prSet>
      <dgm:spPr/>
    </dgm:pt>
    <dgm:pt modelId="{929C155A-24C4-CD4B-8929-CEE6FB695E32}" type="pres">
      <dgm:prSet presAssocID="{489A61E4-DDD6-9742-9F23-488553CBF8C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F663ED-BC52-9A49-87C1-50AD559BADB9}" type="pres">
      <dgm:prSet presAssocID="{CA87A7EA-774E-E442-94B4-07DC4EAC354B}" presName="parTxOnlySpace" presStyleCnt="0"/>
      <dgm:spPr/>
    </dgm:pt>
    <dgm:pt modelId="{D146FFF3-AE27-964D-8FD6-0AE387620CE4}" type="pres">
      <dgm:prSet presAssocID="{3B4812E5-C132-7B4A-9713-37DBBD35D4A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74F10C6-D5B6-D643-A6BE-F094FD85C782}" type="pres">
      <dgm:prSet presAssocID="{34CC4562-6011-CA45-BD8B-08C7B5923E95}" presName="parTxOnlySpace" presStyleCnt="0"/>
      <dgm:spPr/>
    </dgm:pt>
    <dgm:pt modelId="{12185EEA-AB9D-8442-8137-FA9F3810B43F}" type="pres">
      <dgm:prSet presAssocID="{4EC25456-DD6C-5C46-AD1B-19D7D125E74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ACAE-D072-3844-9FD5-A9358692DB57}" type="pres">
      <dgm:prSet presAssocID="{F0C41100-F43F-624E-A2FE-EDC3E69116A0}" presName="parTxOnlySpace" presStyleCnt="0"/>
      <dgm:spPr/>
    </dgm:pt>
    <dgm:pt modelId="{78C90A64-7120-5B4D-A4BF-2C128D2D15BC}" type="pres">
      <dgm:prSet presAssocID="{29F50944-28F9-E444-A9C5-76154CC0507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EA2FE-5282-7B41-9F6E-CFE1BC9B693A}" type="pres">
      <dgm:prSet presAssocID="{E78D370F-23C0-654F-B551-8AB0C8D7DCC6}" presName="parTxOnlySpace" presStyleCnt="0"/>
      <dgm:spPr/>
    </dgm:pt>
    <dgm:pt modelId="{96F121DC-03EC-EB4B-A32C-144A98A087DD}" type="pres">
      <dgm:prSet presAssocID="{C94A7230-5DA8-D148-89EA-33CD227E0F1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63235-F969-6740-B1A3-D164D6769D0C}" srcId="{3F4B242C-C584-5A45-A497-59D4A60EF1FE}" destId="{4EC25456-DD6C-5C46-AD1B-19D7D125E74A}" srcOrd="2" destOrd="0" parTransId="{167E2CB1-8D4E-9D41-832B-E8D22C9B9A1F}" sibTransId="{F0C41100-F43F-624E-A2FE-EDC3E69116A0}"/>
    <dgm:cxn modelId="{0741604D-64CD-BC4F-A5E1-039107064AFF}" srcId="{3F4B242C-C584-5A45-A497-59D4A60EF1FE}" destId="{29F50944-28F9-E444-A9C5-76154CC05072}" srcOrd="3" destOrd="0" parTransId="{D3E9094D-8C0F-A140-A798-EEFC0901770B}" sibTransId="{E78D370F-23C0-654F-B551-8AB0C8D7DCC6}"/>
    <dgm:cxn modelId="{943DF7FD-9A5C-6545-A263-7911F422A00F}" type="presOf" srcId="{3B4812E5-C132-7B4A-9713-37DBBD35D4A9}" destId="{D146FFF3-AE27-964D-8FD6-0AE387620CE4}" srcOrd="0" destOrd="0" presId="urn:microsoft.com/office/officeart/2005/8/layout/chevron1"/>
    <dgm:cxn modelId="{5C97E920-0D79-7048-88DF-9E9E84483C4B}" type="presOf" srcId="{4EC25456-DD6C-5C46-AD1B-19D7D125E74A}" destId="{12185EEA-AB9D-8442-8137-FA9F3810B43F}" srcOrd="0" destOrd="0" presId="urn:microsoft.com/office/officeart/2005/8/layout/chevron1"/>
    <dgm:cxn modelId="{6A4A6C93-CE4C-784B-A663-B446C132287B}" srcId="{3F4B242C-C584-5A45-A497-59D4A60EF1FE}" destId="{C94A7230-5DA8-D148-89EA-33CD227E0F1C}" srcOrd="4" destOrd="0" parTransId="{C5C64034-F143-4D45-94D9-6DD3B449C9CF}" sibTransId="{89A02FBB-AFDD-4741-97A9-5D57EA21855E}"/>
    <dgm:cxn modelId="{1B6AF802-EA9A-0443-9E78-E13CAD80DCD7}" srcId="{3F4B242C-C584-5A45-A497-59D4A60EF1FE}" destId="{489A61E4-DDD6-9742-9F23-488553CBF8C6}" srcOrd="0" destOrd="0" parTransId="{3A1E7BBF-C277-7646-A1B8-D135E7CE73DA}" sibTransId="{CA87A7EA-774E-E442-94B4-07DC4EAC354B}"/>
    <dgm:cxn modelId="{235373FB-0BBA-D54B-8220-2E288678171D}" srcId="{3F4B242C-C584-5A45-A497-59D4A60EF1FE}" destId="{3B4812E5-C132-7B4A-9713-37DBBD35D4A9}" srcOrd="1" destOrd="0" parTransId="{7C87135D-E252-2A43-A19C-BB85A3905C27}" sibTransId="{34CC4562-6011-CA45-BD8B-08C7B5923E95}"/>
    <dgm:cxn modelId="{D08AD5D3-20D6-0A4C-A61A-EE2F17C4B2EE}" type="presOf" srcId="{C94A7230-5DA8-D148-89EA-33CD227E0F1C}" destId="{96F121DC-03EC-EB4B-A32C-144A98A087DD}" srcOrd="0" destOrd="0" presId="urn:microsoft.com/office/officeart/2005/8/layout/chevron1"/>
    <dgm:cxn modelId="{560CDDCB-9553-1B4D-8AAE-D4BA03E7A0BE}" type="presOf" srcId="{29F50944-28F9-E444-A9C5-76154CC05072}" destId="{78C90A64-7120-5B4D-A4BF-2C128D2D15BC}" srcOrd="0" destOrd="0" presId="urn:microsoft.com/office/officeart/2005/8/layout/chevron1"/>
    <dgm:cxn modelId="{5CED6C7D-AFDE-9A4A-8C50-AC182E938409}" type="presOf" srcId="{489A61E4-DDD6-9742-9F23-488553CBF8C6}" destId="{929C155A-24C4-CD4B-8929-CEE6FB695E32}" srcOrd="0" destOrd="0" presId="urn:microsoft.com/office/officeart/2005/8/layout/chevron1"/>
    <dgm:cxn modelId="{4C16411E-CB53-6546-A5F3-16A011719568}" type="presOf" srcId="{3F4B242C-C584-5A45-A497-59D4A60EF1FE}" destId="{DD21A6DF-2B0A-FA46-AD62-029A7C06D423}" srcOrd="0" destOrd="0" presId="urn:microsoft.com/office/officeart/2005/8/layout/chevron1"/>
    <dgm:cxn modelId="{8AD19E8B-6883-8C4F-84C5-3484901D9B8D}" type="presParOf" srcId="{DD21A6DF-2B0A-FA46-AD62-029A7C06D423}" destId="{929C155A-24C4-CD4B-8929-CEE6FB695E32}" srcOrd="0" destOrd="0" presId="urn:microsoft.com/office/officeart/2005/8/layout/chevron1"/>
    <dgm:cxn modelId="{59E4B613-5512-CD43-A6C0-C1CB4D445A26}" type="presParOf" srcId="{DD21A6DF-2B0A-FA46-AD62-029A7C06D423}" destId="{0AF663ED-BC52-9A49-87C1-50AD559BADB9}" srcOrd="1" destOrd="0" presId="urn:microsoft.com/office/officeart/2005/8/layout/chevron1"/>
    <dgm:cxn modelId="{CCD2D568-858B-8D45-86B8-94FA98D7C9C8}" type="presParOf" srcId="{DD21A6DF-2B0A-FA46-AD62-029A7C06D423}" destId="{D146FFF3-AE27-964D-8FD6-0AE387620CE4}" srcOrd="2" destOrd="0" presId="urn:microsoft.com/office/officeart/2005/8/layout/chevron1"/>
    <dgm:cxn modelId="{AA58175D-D11A-A74F-92D8-ADB32236FFC6}" type="presParOf" srcId="{DD21A6DF-2B0A-FA46-AD62-029A7C06D423}" destId="{C74F10C6-D5B6-D643-A6BE-F094FD85C782}" srcOrd="3" destOrd="0" presId="urn:microsoft.com/office/officeart/2005/8/layout/chevron1"/>
    <dgm:cxn modelId="{9981F3DA-F8F0-EE4C-A4C5-F760271A803A}" type="presParOf" srcId="{DD21A6DF-2B0A-FA46-AD62-029A7C06D423}" destId="{12185EEA-AB9D-8442-8137-FA9F3810B43F}" srcOrd="4" destOrd="0" presId="urn:microsoft.com/office/officeart/2005/8/layout/chevron1"/>
    <dgm:cxn modelId="{2F9DDD53-FFFE-5641-9264-AC3E552573EE}" type="presParOf" srcId="{DD21A6DF-2B0A-FA46-AD62-029A7C06D423}" destId="{6711ACAE-D072-3844-9FD5-A9358692DB57}" srcOrd="5" destOrd="0" presId="urn:microsoft.com/office/officeart/2005/8/layout/chevron1"/>
    <dgm:cxn modelId="{601C8368-C192-124F-9135-770DB1B550CF}" type="presParOf" srcId="{DD21A6DF-2B0A-FA46-AD62-029A7C06D423}" destId="{78C90A64-7120-5B4D-A4BF-2C128D2D15BC}" srcOrd="6" destOrd="0" presId="urn:microsoft.com/office/officeart/2005/8/layout/chevron1"/>
    <dgm:cxn modelId="{11AA6CB4-9CC3-9244-A312-6AF6E78E0F17}" type="presParOf" srcId="{DD21A6DF-2B0A-FA46-AD62-029A7C06D423}" destId="{578EA2FE-5282-7B41-9F6E-CFE1BC9B693A}" srcOrd="7" destOrd="0" presId="urn:microsoft.com/office/officeart/2005/8/layout/chevron1"/>
    <dgm:cxn modelId="{C65107E1-B2A8-C44B-906D-E29B496F803F}" type="presParOf" srcId="{DD21A6DF-2B0A-FA46-AD62-029A7C06D423}" destId="{96F121DC-03EC-EB4B-A32C-144A98A087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B242C-C584-5A45-A497-59D4A60EF1FE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489A61E4-DDD6-9742-9F23-488553CBF8C6}">
      <dgm:prSet phldrT="[Text]"/>
      <dgm:spPr/>
      <dgm:t>
        <a:bodyPr/>
        <a:lstStyle/>
        <a:p>
          <a:r>
            <a:rPr lang="en-US" dirty="0" smtClean="0"/>
            <a:t>GSC</a:t>
          </a:r>
          <a:endParaRPr lang="en-US" dirty="0"/>
        </a:p>
      </dgm:t>
    </dgm:pt>
    <dgm:pt modelId="{3A1E7BBF-C277-7646-A1B8-D135E7CE73DA}" type="parTrans" cxnId="{1B6AF802-EA9A-0443-9E78-E13CAD80DCD7}">
      <dgm:prSet/>
      <dgm:spPr/>
      <dgm:t>
        <a:bodyPr/>
        <a:lstStyle/>
        <a:p>
          <a:endParaRPr lang="en-US"/>
        </a:p>
      </dgm:t>
    </dgm:pt>
    <dgm:pt modelId="{CA87A7EA-774E-E442-94B4-07DC4EAC354B}" type="sibTrans" cxnId="{1B6AF802-EA9A-0443-9E78-E13CAD80DCD7}">
      <dgm:prSet/>
      <dgm:spPr/>
      <dgm:t>
        <a:bodyPr/>
        <a:lstStyle/>
        <a:p>
          <a:endParaRPr lang="en-US"/>
        </a:p>
      </dgm:t>
    </dgm:pt>
    <dgm:pt modelId="{29F50944-28F9-E444-A9C5-76154CC05072}">
      <dgm:prSet phldrT="[Text]"/>
      <dgm:spPr/>
      <dgm:t>
        <a:bodyPr/>
        <a:lstStyle/>
        <a:p>
          <a:r>
            <a:rPr lang="en-US" dirty="0" smtClean="0"/>
            <a:t>R Studio</a:t>
          </a:r>
          <a:endParaRPr lang="en-US" dirty="0"/>
        </a:p>
      </dgm:t>
    </dgm:pt>
    <dgm:pt modelId="{D3E9094D-8C0F-A140-A798-EEFC0901770B}" type="parTrans" cxnId="{0741604D-64CD-BC4F-A5E1-039107064AFF}">
      <dgm:prSet/>
      <dgm:spPr/>
      <dgm:t>
        <a:bodyPr/>
        <a:lstStyle/>
        <a:p>
          <a:endParaRPr lang="en-US"/>
        </a:p>
      </dgm:t>
    </dgm:pt>
    <dgm:pt modelId="{E78D370F-23C0-654F-B551-8AB0C8D7DCC6}" type="sibTrans" cxnId="{0741604D-64CD-BC4F-A5E1-039107064AFF}">
      <dgm:prSet/>
      <dgm:spPr/>
      <dgm:t>
        <a:bodyPr/>
        <a:lstStyle/>
        <a:p>
          <a:endParaRPr lang="en-US"/>
        </a:p>
      </dgm:t>
    </dgm:pt>
    <dgm:pt modelId="{C94A7230-5DA8-D148-89EA-33CD227E0F1C}">
      <dgm:prSet phldrT="[Text]"/>
      <dgm:spPr/>
      <dgm:t>
        <a:bodyPr/>
        <a:lstStyle/>
        <a:p>
          <a:r>
            <a:rPr lang="en-US" dirty="0" smtClean="0"/>
            <a:t>Nature</a:t>
          </a:r>
          <a:endParaRPr lang="en-US" dirty="0"/>
        </a:p>
      </dgm:t>
    </dgm:pt>
    <dgm:pt modelId="{C5C64034-F143-4D45-94D9-6DD3B449C9CF}" type="parTrans" cxnId="{6A4A6C93-CE4C-784B-A663-B446C132287B}">
      <dgm:prSet/>
      <dgm:spPr/>
      <dgm:t>
        <a:bodyPr/>
        <a:lstStyle/>
        <a:p>
          <a:endParaRPr lang="en-US"/>
        </a:p>
      </dgm:t>
    </dgm:pt>
    <dgm:pt modelId="{89A02FBB-AFDD-4741-97A9-5D57EA21855E}" type="sibTrans" cxnId="{6A4A6C93-CE4C-784B-A663-B446C132287B}">
      <dgm:prSet/>
      <dgm:spPr/>
      <dgm:t>
        <a:bodyPr/>
        <a:lstStyle/>
        <a:p>
          <a:endParaRPr lang="en-US"/>
        </a:p>
      </dgm:t>
    </dgm:pt>
    <dgm:pt modelId="{3B4812E5-C132-7B4A-9713-37DBBD35D4A9}">
      <dgm:prSet/>
      <dgm:spPr/>
      <dgm:t>
        <a:bodyPr/>
        <a:lstStyle/>
        <a:p>
          <a:r>
            <a:rPr lang="en-US" dirty="0" err="1" smtClean="0"/>
            <a:t>Samtools</a:t>
          </a:r>
          <a:endParaRPr lang="en-US" dirty="0"/>
        </a:p>
      </dgm:t>
    </dgm:pt>
    <dgm:pt modelId="{7C87135D-E252-2A43-A19C-BB85A3905C27}" type="parTrans" cxnId="{235373FB-0BBA-D54B-8220-2E288678171D}">
      <dgm:prSet/>
      <dgm:spPr/>
      <dgm:t>
        <a:bodyPr/>
        <a:lstStyle/>
        <a:p>
          <a:endParaRPr lang="en-US"/>
        </a:p>
      </dgm:t>
    </dgm:pt>
    <dgm:pt modelId="{34CC4562-6011-CA45-BD8B-08C7B5923E95}" type="sibTrans" cxnId="{235373FB-0BBA-D54B-8220-2E288678171D}">
      <dgm:prSet/>
      <dgm:spPr/>
      <dgm:t>
        <a:bodyPr/>
        <a:lstStyle/>
        <a:p>
          <a:endParaRPr lang="en-US"/>
        </a:p>
      </dgm:t>
    </dgm:pt>
    <dgm:pt modelId="{4EC25456-DD6C-5C46-AD1B-19D7D125E74A}">
      <dgm:prSet/>
      <dgm:spPr/>
      <dgm:t>
        <a:bodyPr/>
        <a:lstStyle/>
        <a:p>
          <a:r>
            <a:rPr lang="en-US" dirty="0" err="1" smtClean="0"/>
            <a:t>MuTect</a:t>
          </a:r>
          <a:endParaRPr lang="en-US" dirty="0"/>
        </a:p>
      </dgm:t>
    </dgm:pt>
    <dgm:pt modelId="{167E2CB1-8D4E-9D41-832B-E8D22C9B9A1F}" type="parTrans" cxnId="{0F463235-F969-6740-B1A3-D164D6769D0C}">
      <dgm:prSet/>
      <dgm:spPr/>
      <dgm:t>
        <a:bodyPr/>
        <a:lstStyle/>
        <a:p>
          <a:endParaRPr lang="en-US"/>
        </a:p>
      </dgm:t>
    </dgm:pt>
    <dgm:pt modelId="{F0C41100-F43F-624E-A2FE-EDC3E69116A0}" type="sibTrans" cxnId="{0F463235-F969-6740-B1A3-D164D6769D0C}">
      <dgm:prSet/>
      <dgm:spPr/>
      <dgm:t>
        <a:bodyPr/>
        <a:lstStyle/>
        <a:p>
          <a:endParaRPr lang="en-US"/>
        </a:p>
      </dgm:t>
    </dgm:pt>
    <dgm:pt modelId="{DD21A6DF-2B0A-FA46-AD62-029A7C06D423}" type="pres">
      <dgm:prSet presAssocID="{3F4B242C-C584-5A45-A497-59D4A60EF1FE}" presName="Name0" presStyleCnt="0">
        <dgm:presLayoutVars>
          <dgm:dir/>
          <dgm:animLvl val="lvl"/>
          <dgm:resizeHandles val="exact"/>
        </dgm:presLayoutVars>
      </dgm:prSet>
      <dgm:spPr/>
    </dgm:pt>
    <dgm:pt modelId="{929C155A-24C4-CD4B-8929-CEE6FB695E32}" type="pres">
      <dgm:prSet presAssocID="{489A61E4-DDD6-9742-9F23-488553CBF8C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F663ED-BC52-9A49-87C1-50AD559BADB9}" type="pres">
      <dgm:prSet presAssocID="{CA87A7EA-774E-E442-94B4-07DC4EAC354B}" presName="parTxOnlySpace" presStyleCnt="0"/>
      <dgm:spPr/>
    </dgm:pt>
    <dgm:pt modelId="{D146FFF3-AE27-964D-8FD6-0AE387620CE4}" type="pres">
      <dgm:prSet presAssocID="{3B4812E5-C132-7B4A-9713-37DBBD35D4A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F10C6-D5B6-D643-A6BE-F094FD85C782}" type="pres">
      <dgm:prSet presAssocID="{34CC4562-6011-CA45-BD8B-08C7B5923E95}" presName="parTxOnlySpace" presStyleCnt="0"/>
      <dgm:spPr/>
    </dgm:pt>
    <dgm:pt modelId="{12185EEA-AB9D-8442-8137-FA9F3810B43F}" type="pres">
      <dgm:prSet presAssocID="{4EC25456-DD6C-5C46-AD1B-19D7D125E74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ACAE-D072-3844-9FD5-A9358692DB57}" type="pres">
      <dgm:prSet presAssocID="{F0C41100-F43F-624E-A2FE-EDC3E69116A0}" presName="parTxOnlySpace" presStyleCnt="0"/>
      <dgm:spPr/>
    </dgm:pt>
    <dgm:pt modelId="{78C90A64-7120-5B4D-A4BF-2C128D2D15BC}" type="pres">
      <dgm:prSet presAssocID="{29F50944-28F9-E444-A9C5-76154CC0507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EA2FE-5282-7B41-9F6E-CFE1BC9B693A}" type="pres">
      <dgm:prSet presAssocID="{E78D370F-23C0-654F-B551-8AB0C8D7DCC6}" presName="parTxOnlySpace" presStyleCnt="0"/>
      <dgm:spPr/>
    </dgm:pt>
    <dgm:pt modelId="{96F121DC-03EC-EB4B-A32C-144A98A087DD}" type="pres">
      <dgm:prSet presAssocID="{C94A7230-5DA8-D148-89EA-33CD227E0F1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1552FD-13C3-4D43-9468-78066CB2F897}" type="presOf" srcId="{3F4B242C-C584-5A45-A497-59D4A60EF1FE}" destId="{DD21A6DF-2B0A-FA46-AD62-029A7C06D423}" srcOrd="0" destOrd="0" presId="urn:microsoft.com/office/officeart/2005/8/layout/chevron1"/>
    <dgm:cxn modelId="{0741604D-64CD-BC4F-A5E1-039107064AFF}" srcId="{3F4B242C-C584-5A45-A497-59D4A60EF1FE}" destId="{29F50944-28F9-E444-A9C5-76154CC05072}" srcOrd="3" destOrd="0" parTransId="{D3E9094D-8C0F-A140-A798-EEFC0901770B}" sibTransId="{E78D370F-23C0-654F-B551-8AB0C8D7DCC6}"/>
    <dgm:cxn modelId="{88E41740-3002-6F4B-9A0E-994E56EBD2AE}" type="presOf" srcId="{29F50944-28F9-E444-A9C5-76154CC05072}" destId="{78C90A64-7120-5B4D-A4BF-2C128D2D15BC}" srcOrd="0" destOrd="0" presId="urn:microsoft.com/office/officeart/2005/8/layout/chevron1"/>
    <dgm:cxn modelId="{1B6AF802-EA9A-0443-9E78-E13CAD80DCD7}" srcId="{3F4B242C-C584-5A45-A497-59D4A60EF1FE}" destId="{489A61E4-DDD6-9742-9F23-488553CBF8C6}" srcOrd="0" destOrd="0" parTransId="{3A1E7BBF-C277-7646-A1B8-D135E7CE73DA}" sibTransId="{CA87A7EA-774E-E442-94B4-07DC4EAC354B}"/>
    <dgm:cxn modelId="{DBF75533-E847-D04F-A68E-3B203FF38ECD}" type="presOf" srcId="{C94A7230-5DA8-D148-89EA-33CD227E0F1C}" destId="{96F121DC-03EC-EB4B-A32C-144A98A087DD}" srcOrd="0" destOrd="0" presId="urn:microsoft.com/office/officeart/2005/8/layout/chevron1"/>
    <dgm:cxn modelId="{A2B29B0B-C613-C94E-AB45-0B80685C643C}" type="presOf" srcId="{4EC25456-DD6C-5C46-AD1B-19D7D125E74A}" destId="{12185EEA-AB9D-8442-8137-FA9F3810B43F}" srcOrd="0" destOrd="0" presId="urn:microsoft.com/office/officeart/2005/8/layout/chevron1"/>
    <dgm:cxn modelId="{B1F15A5E-FC66-AA45-A81A-F35E191476AF}" type="presOf" srcId="{489A61E4-DDD6-9742-9F23-488553CBF8C6}" destId="{929C155A-24C4-CD4B-8929-CEE6FB695E32}" srcOrd="0" destOrd="0" presId="urn:microsoft.com/office/officeart/2005/8/layout/chevron1"/>
    <dgm:cxn modelId="{6A4A6C93-CE4C-784B-A663-B446C132287B}" srcId="{3F4B242C-C584-5A45-A497-59D4A60EF1FE}" destId="{C94A7230-5DA8-D148-89EA-33CD227E0F1C}" srcOrd="4" destOrd="0" parTransId="{C5C64034-F143-4D45-94D9-6DD3B449C9CF}" sibTransId="{89A02FBB-AFDD-4741-97A9-5D57EA21855E}"/>
    <dgm:cxn modelId="{AF0A5E46-138D-B940-9D95-EB85D09D544E}" type="presOf" srcId="{3B4812E5-C132-7B4A-9713-37DBBD35D4A9}" destId="{D146FFF3-AE27-964D-8FD6-0AE387620CE4}" srcOrd="0" destOrd="0" presId="urn:microsoft.com/office/officeart/2005/8/layout/chevron1"/>
    <dgm:cxn modelId="{0F463235-F969-6740-B1A3-D164D6769D0C}" srcId="{3F4B242C-C584-5A45-A497-59D4A60EF1FE}" destId="{4EC25456-DD6C-5C46-AD1B-19D7D125E74A}" srcOrd="2" destOrd="0" parTransId="{167E2CB1-8D4E-9D41-832B-E8D22C9B9A1F}" sibTransId="{F0C41100-F43F-624E-A2FE-EDC3E69116A0}"/>
    <dgm:cxn modelId="{235373FB-0BBA-D54B-8220-2E288678171D}" srcId="{3F4B242C-C584-5A45-A497-59D4A60EF1FE}" destId="{3B4812E5-C132-7B4A-9713-37DBBD35D4A9}" srcOrd="1" destOrd="0" parTransId="{7C87135D-E252-2A43-A19C-BB85A3905C27}" sibTransId="{34CC4562-6011-CA45-BD8B-08C7B5923E95}"/>
    <dgm:cxn modelId="{BBBD1D8E-3DEE-8742-97DC-DE7529B97F7E}" type="presParOf" srcId="{DD21A6DF-2B0A-FA46-AD62-029A7C06D423}" destId="{929C155A-24C4-CD4B-8929-CEE6FB695E32}" srcOrd="0" destOrd="0" presId="urn:microsoft.com/office/officeart/2005/8/layout/chevron1"/>
    <dgm:cxn modelId="{84B5FA0E-E754-334D-A6AF-F9FA4F79DB70}" type="presParOf" srcId="{DD21A6DF-2B0A-FA46-AD62-029A7C06D423}" destId="{0AF663ED-BC52-9A49-87C1-50AD559BADB9}" srcOrd="1" destOrd="0" presId="urn:microsoft.com/office/officeart/2005/8/layout/chevron1"/>
    <dgm:cxn modelId="{6290466E-521D-214D-BC1F-992FE718F976}" type="presParOf" srcId="{DD21A6DF-2B0A-FA46-AD62-029A7C06D423}" destId="{D146FFF3-AE27-964D-8FD6-0AE387620CE4}" srcOrd="2" destOrd="0" presId="urn:microsoft.com/office/officeart/2005/8/layout/chevron1"/>
    <dgm:cxn modelId="{E810EECB-481D-6748-9C1C-EE23E38B34B7}" type="presParOf" srcId="{DD21A6DF-2B0A-FA46-AD62-029A7C06D423}" destId="{C74F10C6-D5B6-D643-A6BE-F094FD85C782}" srcOrd="3" destOrd="0" presId="urn:microsoft.com/office/officeart/2005/8/layout/chevron1"/>
    <dgm:cxn modelId="{F51F657E-70A1-664A-864C-6B8AA3C3F954}" type="presParOf" srcId="{DD21A6DF-2B0A-FA46-AD62-029A7C06D423}" destId="{12185EEA-AB9D-8442-8137-FA9F3810B43F}" srcOrd="4" destOrd="0" presId="urn:microsoft.com/office/officeart/2005/8/layout/chevron1"/>
    <dgm:cxn modelId="{7BC2AA98-AB14-C247-889A-1FF21C28211D}" type="presParOf" srcId="{DD21A6DF-2B0A-FA46-AD62-029A7C06D423}" destId="{6711ACAE-D072-3844-9FD5-A9358692DB57}" srcOrd="5" destOrd="0" presId="urn:microsoft.com/office/officeart/2005/8/layout/chevron1"/>
    <dgm:cxn modelId="{E732846C-295A-C841-8DCF-F95C03E532F5}" type="presParOf" srcId="{DD21A6DF-2B0A-FA46-AD62-029A7C06D423}" destId="{78C90A64-7120-5B4D-A4BF-2C128D2D15BC}" srcOrd="6" destOrd="0" presId="urn:microsoft.com/office/officeart/2005/8/layout/chevron1"/>
    <dgm:cxn modelId="{FD8D7450-D4D4-4449-A8DF-AB67623CF331}" type="presParOf" srcId="{DD21A6DF-2B0A-FA46-AD62-029A7C06D423}" destId="{578EA2FE-5282-7B41-9F6E-CFE1BC9B693A}" srcOrd="7" destOrd="0" presId="urn:microsoft.com/office/officeart/2005/8/layout/chevron1"/>
    <dgm:cxn modelId="{0C901276-AF2A-9944-923D-2B72D3027F94}" type="presParOf" srcId="{DD21A6DF-2B0A-FA46-AD62-029A7C06D423}" destId="{96F121DC-03EC-EB4B-A32C-144A98A087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C155A-24C4-CD4B-8929-CEE6FB695E32}">
      <dsp:nvSpPr>
        <dsp:cNvPr id="0" name=""/>
        <dsp:cNvSpPr/>
      </dsp:nvSpPr>
      <dsp:spPr>
        <a:xfrm>
          <a:off x="1984" y="269587"/>
          <a:ext cx="1766093" cy="70643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Apply</a:t>
          </a:r>
          <a:endParaRPr lang="en-US" sz="2900" kern="1200" dirty="0"/>
        </a:p>
      </dsp:txBody>
      <dsp:txXfrm>
        <a:off x="355203" y="269587"/>
        <a:ext cx="1059656" cy="706437"/>
      </dsp:txXfrm>
    </dsp:sp>
    <dsp:sp modelId="{12185EEA-AB9D-8442-8137-FA9F3810B43F}">
      <dsp:nvSpPr>
        <dsp:cNvPr id="0" name=""/>
        <dsp:cNvSpPr/>
      </dsp:nvSpPr>
      <dsp:spPr>
        <a:xfrm>
          <a:off x="1591468" y="269587"/>
          <a:ext cx="1766093" cy="70643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Learn</a:t>
          </a:r>
          <a:endParaRPr lang="en-US" sz="2900" kern="1200" dirty="0"/>
        </a:p>
      </dsp:txBody>
      <dsp:txXfrm>
        <a:off x="1944687" y="269587"/>
        <a:ext cx="1059656" cy="706437"/>
      </dsp:txXfrm>
    </dsp:sp>
    <dsp:sp modelId="{78C90A64-7120-5B4D-A4BF-2C128D2D15BC}">
      <dsp:nvSpPr>
        <dsp:cNvPr id="0" name=""/>
        <dsp:cNvSpPr/>
      </dsp:nvSpPr>
      <dsp:spPr>
        <a:xfrm>
          <a:off x="3180953" y="269587"/>
          <a:ext cx="1766093" cy="70643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Train</a:t>
          </a:r>
          <a:endParaRPr lang="en-US" sz="2900" kern="1200" dirty="0"/>
        </a:p>
      </dsp:txBody>
      <dsp:txXfrm>
        <a:off x="3534172" y="269587"/>
        <a:ext cx="1059656" cy="706437"/>
      </dsp:txXfrm>
    </dsp:sp>
    <dsp:sp modelId="{D146FFF3-AE27-964D-8FD6-0AE387620CE4}">
      <dsp:nvSpPr>
        <dsp:cNvPr id="0" name=""/>
        <dsp:cNvSpPr/>
      </dsp:nvSpPr>
      <dsp:spPr>
        <a:xfrm>
          <a:off x="4770437" y="269587"/>
          <a:ext cx="1766093" cy="70643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Travel</a:t>
          </a:r>
          <a:endParaRPr lang="en-US" sz="2900" kern="1200" dirty="0"/>
        </a:p>
      </dsp:txBody>
      <dsp:txXfrm>
        <a:off x="5123656" y="269587"/>
        <a:ext cx="1059656" cy="706437"/>
      </dsp:txXfrm>
    </dsp:sp>
    <dsp:sp modelId="{96F121DC-03EC-EB4B-A32C-144A98A087DD}">
      <dsp:nvSpPr>
        <dsp:cNvPr id="0" name=""/>
        <dsp:cNvSpPr/>
      </dsp:nvSpPr>
      <dsp:spPr>
        <a:xfrm>
          <a:off x="6359921" y="269587"/>
          <a:ext cx="1766093" cy="70643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Space</a:t>
          </a:r>
          <a:endParaRPr lang="en-US" sz="2900" kern="1200" dirty="0"/>
        </a:p>
      </dsp:txBody>
      <dsp:txXfrm>
        <a:off x="6713140" y="269587"/>
        <a:ext cx="1059656" cy="706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C155A-24C4-CD4B-8929-CEE6FB695E32}">
      <dsp:nvSpPr>
        <dsp:cNvPr id="0" name=""/>
        <dsp:cNvSpPr/>
      </dsp:nvSpPr>
      <dsp:spPr>
        <a:xfrm>
          <a:off x="1984" y="269587"/>
          <a:ext cx="1766093" cy="70643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NASA</a:t>
          </a:r>
          <a:endParaRPr lang="en-US" sz="2100" kern="1200" dirty="0"/>
        </a:p>
      </dsp:txBody>
      <dsp:txXfrm>
        <a:off x="355203" y="269587"/>
        <a:ext cx="1059656" cy="706437"/>
      </dsp:txXfrm>
    </dsp:sp>
    <dsp:sp modelId="{D146FFF3-AE27-964D-8FD6-0AE387620CE4}">
      <dsp:nvSpPr>
        <dsp:cNvPr id="0" name=""/>
        <dsp:cNvSpPr/>
      </dsp:nvSpPr>
      <dsp:spPr>
        <a:xfrm>
          <a:off x="1591468" y="269587"/>
          <a:ext cx="1766093" cy="70643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Engineer</a:t>
          </a:r>
          <a:endParaRPr lang="en-US" sz="2100" kern="1200" dirty="0"/>
        </a:p>
      </dsp:txBody>
      <dsp:txXfrm>
        <a:off x="1944687" y="269587"/>
        <a:ext cx="1059656" cy="706437"/>
      </dsp:txXfrm>
    </dsp:sp>
    <dsp:sp modelId="{12185EEA-AB9D-8442-8137-FA9F3810B43F}">
      <dsp:nvSpPr>
        <dsp:cNvPr id="0" name=""/>
        <dsp:cNvSpPr/>
      </dsp:nvSpPr>
      <dsp:spPr>
        <a:xfrm>
          <a:off x="3180953" y="269587"/>
          <a:ext cx="1766093" cy="70643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Circuits</a:t>
          </a:r>
          <a:endParaRPr lang="en-US" sz="2100" kern="1200" dirty="0"/>
        </a:p>
      </dsp:txBody>
      <dsp:txXfrm>
        <a:off x="3534172" y="269587"/>
        <a:ext cx="1059656" cy="706437"/>
      </dsp:txXfrm>
    </dsp:sp>
    <dsp:sp modelId="{78C90A64-7120-5B4D-A4BF-2C128D2D15BC}">
      <dsp:nvSpPr>
        <dsp:cNvPr id="0" name=""/>
        <dsp:cNvSpPr/>
      </dsp:nvSpPr>
      <dsp:spPr>
        <a:xfrm>
          <a:off x="4770437" y="269587"/>
          <a:ext cx="1766093" cy="70643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Florida</a:t>
          </a:r>
          <a:endParaRPr lang="en-US" sz="2100" kern="1200" dirty="0"/>
        </a:p>
      </dsp:txBody>
      <dsp:txXfrm>
        <a:off x="5123656" y="269587"/>
        <a:ext cx="1059656" cy="706437"/>
      </dsp:txXfrm>
    </dsp:sp>
    <dsp:sp modelId="{96F121DC-03EC-EB4B-A32C-144A98A087DD}">
      <dsp:nvSpPr>
        <dsp:cNvPr id="0" name=""/>
        <dsp:cNvSpPr/>
      </dsp:nvSpPr>
      <dsp:spPr>
        <a:xfrm>
          <a:off x="6359921" y="269587"/>
          <a:ext cx="1766093" cy="70643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ISS</a:t>
          </a:r>
          <a:endParaRPr lang="en-US" sz="2100" kern="1200" dirty="0"/>
        </a:p>
      </dsp:txBody>
      <dsp:txXfrm>
        <a:off x="6713140" y="269587"/>
        <a:ext cx="1059656" cy="7064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C155A-24C4-CD4B-8929-CEE6FB695E32}">
      <dsp:nvSpPr>
        <dsp:cNvPr id="0" name=""/>
        <dsp:cNvSpPr/>
      </dsp:nvSpPr>
      <dsp:spPr>
        <a:xfrm>
          <a:off x="1984" y="269587"/>
          <a:ext cx="1766093" cy="70643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Sequence</a:t>
          </a:r>
          <a:endParaRPr lang="en-US" sz="1900" kern="1200" dirty="0"/>
        </a:p>
      </dsp:txBody>
      <dsp:txXfrm>
        <a:off x="355203" y="269587"/>
        <a:ext cx="1059656" cy="706437"/>
      </dsp:txXfrm>
    </dsp:sp>
    <dsp:sp modelId="{D146FFF3-AE27-964D-8FD6-0AE387620CE4}">
      <dsp:nvSpPr>
        <dsp:cNvPr id="0" name=""/>
        <dsp:cNvSpPr/>
      </dsp:nvSpPr>
      <dsp:spPr>
        <a:xfrm>
          <a:off x="1591468" y="269587"/>
          <a:ext cx="1766093" cy="70643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Assemble</a:t>
          </a:r>
          <a:endParaRPr lang="en-US" sz="1900" kern="1200" dirty="0"/>
        </a:p>
      </dsp:txBody>
      <dsp:txXfrm>
        <a:off x="1944687" y="269587"/>
        <a:ext cx="1059656" cy="706437"/>
      </dsp:txXfrm>
    </dsp:sp>
    <dsp:sp modelId="{12185EEA-AB9D-8442-8137-FA9F3810B43F}">
      <dsp:nvSpPr>
        <dsp:cNvPr id="0" name=""/>
        <dsp:cNvSpPr/>
      </dsp:nvSpPr>
      <dsp:spPr>
        <a:xfrm>
          <a:off x="3180953" y="269587"/>
          <a:ext cx="1766093" cy="70643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Process</a:t>
          </a:r>
          <a:endParaRPr lang="en-US" sz="1900" kern="1200" dirty="0"/>
        </a:p>
      </dsp:txBody>
      <dsp:txXfrm>
        <a:off x="3534172" y="269587"/>
        <a:ext cx="1059656" cy="706437"/>
      </dsp:txXfrm>
    </dsp:sp>
    <dsp:sp modelId="{78C90A64-7120-5B4D-A4BF-2C128D2D15BC}">
      <dsp:nvSpPr>
        <dsp:cNvPr id="0" name=""/>
        <dsp:cNvSpPr/>
      </dsp:nvSpPr>
      <dsp:spPr>
        <a:xfrm>
          <a:off x="4770437" y="269587"/>
          <a:ext cx="1766093" cy="70643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Present</a:t>
          </a:r>
          <a:endParaRPr lang="en-US" sz="1900" kern="1200" dirty="0"/>
        </a:p>
      </dsp:txBody>
      <dsp:txXfrm>
        <a:off x="5123656" y="269587"/>
        <a:ext cx="1059656" cy="706437"/>
      </dsp:txXfrm>
    </dsp:sp>
    <dsp:sp modelId="{96F121DC-03EC-EB4B-A32C-144A98A087DD}">
      <dsp:nvSpPr>
        <dsp:cNvPr id="0" name=""/>
        <dsp:cNvSpPr/>
      </dsp:nvSpPr>
      <dsp:spPr>
        <a:xfrm>
          <a:off x="6359921" y="269587"/>
          <a:ext cx="1766093" cy="70643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Publish</a:t>
          </a:r>
          <a:endParaRPr lang="en-US" sz="1900" kern="1200" dirty="0"/>
        </a:p>
      </dsp:txBody>
      <dsp:txXfrm>
        <a:off x="6713140" y="269587"/>
        <a:ext cx="1059656" cy="7064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C155A-24C4-CD4B-8929-CEE6FB695E32}">
      <dsp:nvSpPr>
        <dsp:cNvPr id="0" name=""/>
        <dsp:cNvSpPr/>
      </dsp:nvSpPr>
      <dsp:spPr>
        <a:xfrm>
          <a:off x="1984" y="269587"/>
          <a:ext cx="1766093" cy="70643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GSC</a:t>
          </a:r>
          <a:endParaRPr lang="en-US" sz="2000" kern="1200" dirty="0"/>
        </a:p>
      </dsp:txBody>
      <dsp:txXfrm>
        <a:off x="355203" y="269587"/>
        <a:ext cx="1059656" cy="706437"/>
      </dsp:txXfrm>
    </dsp:sp>
    <dsp:sp modelId="{D146FFF3-AE27-964D-8FD6-0AE387620CE4}">
      <dsp:nvSpPr>
        <dsp:cNvPr id="0" name=""/>
        <dsp:cNvSpPr/>
      </dsp:nvSpPr>
      <dsp:spPr>
        <a:xfrm>
          <a:off x="1591468" y="269587"/>
          <a:ext cx="1766093" cy="70643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Samtools</a:t>
          </a:r>
          <a:endParaRPr lang="en-US" sz="2000" kern="1200" dirty="0"/>
        </a:p>
      </dsp:txBody>
      <dsp:txXfrm>
        <a:off x="1944687" y="269587"/>
        <a:ext cx="1059656" cy="706437"/>
      </dsp:txXfrm>
    </dsp:sp>
    <dsp:sp modelId="{12185EEA-AB9D-8442-8137-FA9F3810B43F}">
      <dsp:nvSpPr>
        <dsp:cNvPr id="0" name=""/>
        <dsp:cNvSpPr/>
      </dsp:nvSpPr>
      <dsp:spPr>
        <a:xfrm>
          <a:off x="3180953" y="269587"/>
          <a:ext cx="1766093" cy="70643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MuTect</a:t>
          </a:r>
          <a:endParaRPr lang="en-US" sz="2000" kern="1200" dirty="0"/>
        </a:p>
      </dsp:txBody>
      <dsp:txXfrm>
        <a:off x="3534172" y="269587"/>
        <a:ext cx="1059656" cy="706437"/>
      </dsp:txXfrm>
    </dsp:sp>
    <dsp:sp modelId="{78C90A64-7120-5B4D-A4BF-2C128D2D15BC}">
      <dsp:nvSpPr>
        <dsp:cNvPr id="0" name=""/>
        <dsp:cNvSpPr/>
      </dsp:nvSpPr>
      <dsp:spPr>
        <a:xfrm>
          <a:off x="4770437" y="269587"/>
          <a:ext cx="1766093" cy="70643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 Studio</a:t>
          </a:r>
          <a:endParaRPr lang="en-US" sz="2000" kern="1200" dirty="0"/>
        </a:p>
      </dsp:txBody>
      <dsp:txXfrm>
        <a:off x="5123656" y="269587"/>
        <a:ext cx="1059656" cy="706437"/>
      </dsp:txXfrm>
    </dsp:sp>
    <dsp:sp modelId="{96F121DC-03EC-EB4B-A32C-144A98A087DD}">
      <dsp:nvSpPr>
        <dsp:cNvPr id="0" name=""/>
        <dsp:cNvSpPr/>
      </dsp:nvSpPr>
      <dsp:spPr>
        <a:xfrm>
          <a:off x="6359921" y="269587"/>
          <a:ext cx="1766093" cy="70643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Nature</a:t>
          </a:r>
          <a:endParaRPr lang="en-US" sz="2000" kern="1200" dirty="0"/>
        </a:p>
      </dsp:txBody>
      <dsp:txXfrm>
        <a:off x="6713140" y="269587"/>
        <a:ext cx="1059656" cy="70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48F-5EAB-5843-9507-4B36ACBD21F5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17437-9215-B446-9508-7020FDE361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5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</a:t>
            </a:r>
            <a:r>
              <a:rPr lang="en-US" baseline="0" dirty="0"/>
              <a:t> Boyarski</a:t>
            </a:r>
          </a:p>
          <a:p>
            <a:endParaRPr lang="en-US" baseline="0" dirty="0"/>
          </a:p>
          <a:p>
            <a:r>
              <a:rPr lang="en-US" baseline="0" dirty="0"/>
              <a:t>Co-op Term</a:t>
            </a:r>
          </a:p>
          <a:p>
            <a:endParaRPr lang="en-US" baseline="0" dirty="0"/>
          </a:p>
          <a:p>
            <a:r>
              <a:rPr lang="en-US" baseline="0" dirty="0"/>
              <a:t>Makes to </a:t>
            </a:r>
            <a:r>
              <a:rPr lang="en-US" baseline="0" dirty="0" smtClean="0"/>
              <a:t>Snakes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loosely-couple factory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36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Perspective on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4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Then began the coding</a:t>
            </a:r>
          </a:p>
          <a:p>
            <a:endParaRPr lang="en-CA" dirty="0"/>
          </a:p>
          <a:p>
            <a:r>
              <a:rPr lang="en-CA" dirty="0"/>
              <a:t>An example of some of the code I have produced.</a:t>
            </a:r>
          </a:p>
          <a:p>
            <a:endParaRPr lang="en-CA" dirty="0"/>
          </a:p>
          <a:p>
            <a:r>
              <a:rPr lang="en-CA" dirty="0"/>
              <a:t>Lets talk about how I got to</a:t>
            </a:r>
            <a:r>
              <a:rPr lang="en-CA" baseline="0" dirty="0"/>
              <a:t> where I am now.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40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Has to give the same</a:t>
            </a:r>
            <a:r>
              <a:rPr lang="en-CA" baseline="0" dirty="0"/>
              <a:t> message to everyone, no adaptability</a:t>
            </a:r>
          </a:p>
          <a:p>
            <a:endParaRPr lang="en-CA" baseline="0" dirty="0"/>
          </a:p>
          <a:p>
            <a:r>
              <a:rPr lang="en-CA" baseline="0" dirty="0"/>
              <a:t>If I went to Christian and said “I processed a sample biopsy of a rare **something someone very specifically does**</a:t>
            </a:r>
          </a:p>
          <a:p>
            <a:endParaRPr lang="en-CA" baseline="0" dirty="0"/>
          </a:p>
          <a:p>
            <a:r>
              <a:rPr lang="en-CA" baseline="0" dirty="0"/>
              <a:t>Everything is organized around this single file, cannot be versioned</a:t>
            </a:r>
          </a:p>
          <a:p>
            <a:endParaRPr lang="en-CA" baseline="0" dirty="0"/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0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5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84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76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Metaphorical</a:t>
            </a:r>
            <a:r>
              <a:rPr lang="en-US" baseline="0" dirty="0"/>
              <a:t> equivalent.</a:t>
            </a:r>
          </a:p>
          <a:p>
            <a:endParaRPr lang="en-US" baseline="0" dirty="0"/>
          </a:p>
          <a:p>
            <a:r>
              <a:rPr lang="en-US" baseline="0" dirty="0"/>
              <a:t>Technically, there are situations where you can get away with it. On a whole just don’t.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17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languages</a:t>
            </a:r>
          </a:p>
          <a:p>
            <a:endParaRPr lang="en-US" dirty="0" smtClean="0"/>
          </a:p>
          <a:p>
            <a:r>
              <a:rPr lang="en-US" dirty="0" smtClean="0"/>
              <a:t>Difficult to determine which symbols comprise</a:t>
            </a:r>
            <a:r>
              <a:rPr lang="en-US" baseline="0" dirty="0" smtClean="0"/>
              <a:t> which languages.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even to determine operator precedence.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46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62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Explain modules</a:t>
            </a:r>
          </a:p>
          <a:p>
            <a:endParaRPr lang="en-CA" dirty="0" smtClean="0"/>
          </a:p>
          <a:p>
            <a:r>
              <a:rPr lang="en-CA" dirty="0" smtClean="0"/>
              <a:t>Assembly</a:t>
            </a:r>
          </a:p>
          <a:p>
            <a:endParaRPr lang="en-CA" dirty="0" smtClean="0"/>
          </a:p>
          <a:p>
            <a:r>
              <a:rPr lang="en-CA" dirty="0" smtClean="0"/>
              <a:t>The end goal, technically,</a:t>
            </a:r>
            <a:r>
              <a:rPr lang="en-CA" baseline="0" dirty="0" smtClean="0"/>
              <a:t> would be a “ loosely-coupled factory” for pipeline generation.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In the remainder of my time, I’m going to try to build as many pieces as I can, such as to provide users with all the tools they need.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Additionally, moving forward I will also continue investigating environment management. </a:t>
            </a:r>
          </a:p>
          <a:p>
            <a:r>
              <a:rPr lang="en-CA" baseline="0" dirty="0" smtClean="0"/>
              <a:t>Any like any good factory owner, I need to manage my environment, you know political conditions, market conditions, etc.. </a:t>
            </a:r>
          </a:p>
          <a:p>
            <a:r>
              <a:rPr lang="en-CA" baseline="0" dirty="0" smtClean="0"/>
              <a:t>It this case, it’s a digital environment, but the metaphorical equivalent would be like “zoning by-laws, provincial and federal laws, labour agreements, tax jurisdictions, insurance, payroll</a:t>
            </a:r>
            <a:r>
              <a:rPr lang="mr-IN" baseline="0" dirty="0" smtClean="0"/>
              <a:t>…</a:t>
            </a:r>
            <a:r>
              <a:rPr lang="en-CA" baseline="0" dirty="0" smtClean="0"/>
              <a:t>”</a:t>
            </a:r>
            <a:endParaRPr lang="en-CA" dirty="0" smtClean="0"/>
          </a:p>
          <a:p>
            <a:endParaRPr lang="en-CA" baseline="0" dirty="0" smtClean="0"/>
          </a:p>
          <a:p>
            <a:r>
              <a:rPr lang="en-CA" baseline="0" dirty="0" smtClean="0"/>
              <a:t>The worrying just never stops.</a:t>
            </a:r>
          </a:p>
          <a:p>
            <a:r>
              <a:rPr lang="en-CA" baseline="0" dirty="0" smtClean="0"/>
              <a:t>End of presentation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vacation travel picture homage</a:t>
            </a:r>
            <a:r>
              <a:rPr lang="en-US" baseline="0" dirty="0"/>
              <a:t> </a:t>
            </a:r>
          </a:p>
          <a:p>
            <a:endParaRPr lang="en-US" dirty="0"/>
          </a:p>
          <a:p>
            <a:r>
              <a:rPr lang="en-US" dirty="0"/>
              <a:t>In PEI, I drove 15,000km</a:t>
            </a:r>
            <a:r>
              <a:rPr lang="en-US" baseline="0" dirty="0"/>
              <a:t> before I got to that meal. </a:t>
            </a:r>
          </a:p>
          <a:p>
            <a:endParaRPr lang="en-US" baseline="0" dirty="0"/>
          </a:p>
          <a:p>
            <a:r>
              <a:rPr lang="en-US" baseline="0" dirty="0"/>
              <a:t>Rather unsatisfying meal at </a:t>
            </a:r>
            <a:r>
              <a:rPr lang="en-US" baseline="0" dirty="0" err="1"/>
              <a:t>12,000km</a:t>
            </a:r>
            <a:r>
              <a:rPr lang="en-US" baseline="0" dirty="0"/>
              <a:t> in Cape Breton.</a:t>
            </a:r>
          </a:p>
          <a:p>
            <a:endParaRPr lang="en-US" baseline="0" dirty="0"/>
          </a:p>
          <a:p>
            <a:r>
              <a:rPr lang="en-US" baseline="0" dirty="0" err="1"/>
              <a:t>Im</a:t>
            </a:r>
            <a:r>
              <a:rPr lang="en-US" baseline="0" dirty="0"/>
              <a:t> really excited to be here, especially talking about computers.</a:t>
            </a:r>
          </a:p>
          <a:p>
            <a:endParaRPr lang="en-US" baseline="0" dirty="0"/>
          </a:p>
          <a:p>
            <a:r>
              <a:rPr lang="en-US" baseline="0" dirty="0"/>
              <a:t>Thank you </a:t>
            </a:r>
            <a:r>
              <a:rPr lang="en-US" baseline="0" dirty="0" err="1"/>
              <a:t>Dr</a:t>
            </a:r>
            <a:r>
              <a:rPr lang="en-US" baseline="0" dirty="0"/>
              <a:t> </a:t>
            </a:r>
            <a:r>
              <a:rPr lang="en-US" baseline="0" dirty="0" err="1"/>
              <a:t>Steidl</a:t>
            </a:r>
            <a:r>
              <a:rPr lang="en-US" baseline="0" dirty="0"/>
              <a:t>, Fong, Lauren, Stacy, </a:t>
            </a:r>
            <a:r>
              <a:rPr lang="en-US" baseline="0" dirty="0" err="1"/>
              <a:t>Fariha</a:t>
            </a:r>
            <a:r>
              <a:rPr lang="en-US" baseline="0" dirty="0"/>
              <a:t>, and everyone else in the department. This has been great experience.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04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20-30 Slides on each of the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36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 Vignette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4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Module Vignette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1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2008-2013 ~ Some computer</a:t>
            </a:r>
            <a:r>
              <a:rPr lang="en-CA" baseline="0" dirty="0"/>
              <a:t> science electives</a:t>
            </a:r>
          </a:p>
          <a:p>
            <a:endParaRPr lang="en-CA" baseline="0" dirty="0"/>
          </a:p>
          <a:p>
            <a:r>
              <a:rPr lang="en-CA" baseline="0" dirty="0"/>
              <a:t>2016 I started began an education focused on programming and computer technology. </a:t>
            </a:r>
          </a:p>
          <a:p>
            <a:endParaRPr lang="en-CA" baseline="0" dirty="0"/>
          </a:p>
          <a:p>
            <a:r>
              <a:rPr lang="en-CA" baseline="0" dirty="0"/>
              <a:t>I applied for the position in Sept, and started in January. </a:t>
            </a:r>
          </a:p>
          <a:p>
            <a:endParaRPr lang="en-CA" baseline="0" dirty="0"/>
          </a:p>
          <a:p>
            <a:r>
              <a:rPr lang="en-CA" baseline="0" dirty="0"/>
              <a:t>I am also working part-time for BCIT, and I am taking a part-time course there as well.</a:t>
            </a:r>
          </a:p>
          <a:p>
            <a:endParaRPr lang="en-CA" baseline="0" dirty="0"/>
          </a:p>
          <a:p>
            <a:r>
              <a:rPr lang="en-CA" baseline="0" dirty="0"/>
              <a:t>Part-time course has been very relevant to what I have been tasked with accomplishing for the group.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3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A pull based request, we keep asking ourselves, what do I need to do this?</a:t>
            </a:r>
          </a:p>
          <a:p>
            <a:endParaRPr lang="en-CA" baseline="0" dirty="0" smtClean="0"/>
          </a:p>
          <a:p>
            <a:r>
              <a:rPr lang="en-CA" baseline="0" dirty="0" smtClean="0"/>
              <a:t>Christian says he wants me to go to space, all expense paid.</a:t>
            </a:r>
          </a:p>
          <a:p>
            <a:r>
              <a:rPr lang="en-CA" baseline="0" dirty="0" smtClean="0"/>
              <a:t>He goes “I doctored the system in your favour, it’s do-able, I don’t have time to tell you exactly how, I know you’ll figure it out”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Approached</a:t>
            </a:r>
            <a:r>
              <a:rPr lang="en-US" baseline="0" dirty="0"/>
              <a:t> with these problems</a:t>
            </a:r>
          </a:p>
          <a:p>
            <a:endParaRPr lang="en-US" baseline="0" dirty="0"/>
          </a:p>
          <a:p>
            <a:r>
              <a:rPr lang="en-US" dirty="0"/>
              <a:t>Efficiency, we</a:t>
            </a:r>
            <a:r>
              <a:rPr lang="en-US" baseline="0" dirty="0"/>
              <a:t> all know.</a:t>
            </a:r>
          </a:p>
          <a:p>
            <a:r>
              <a:rPr lang="en-US" baseline="0" dirty="0"/>
              <a:t>Reproducibility, top right diagram ~ 2016-May</a:t>
            </a:r>
          </a:p>
          <a:p>
            <a:r>
              <a:rPr lang="en-US" baseline="0" dirty="0"/>
              <a:t>UX, user experience… the interaction with the system</a:t>
            </a:r>
          </a:p>
          <a:p>
            <a:endParaRPr lang="en-US" baseline="0" dirty="0"/>
          </a:p>
          <a:p>
            <a:r>
              <a:rPr lang="en-US" baseline="0" dirty="0"/>
              <a:t>Modularity, structured variation</a:t>
            </a:r>
          </a:p>
          <a:p>
            <a:r>
              <a:rPr lang="en-US" baseline="0" dirty="0"/>
              <a:t>Cohesion and </a:t>
            </a:r>
            <a:r>
              <a:rPr lang="en-US" baseline="0" dirty="0" smtClean="0"/>
              <a:t>decoupling,</a:t>
            </a:r>
          </a:p>
          <a:p>
            <a:r>
              <a:rPr lang="en-US" baseline="0" dirty="0" smtClean="0"/>
              <a:t>High-Level </a:t>
            </a:r>
            <a:r>
              <a:rPr lang="en-US" baseline="0" dirty="0"/>
              <a:t>Language, the power and clarity associated with a modern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17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Busy slides, busy time.</a:t>
            </a:r>
          </a:p>
          <a:p>
            <a:endParaRPr lang="en-US" dirty="0"/>
          </a:p>
          <a:p>
            <a:r>
              <a:rPr lang="en-US" dirty="0"/>
              <a:t>Three</a:t>
            </a:r>
            <a:r>
              <a:rPr lang="en-US" baseline="0" dirty="0"/>
              <a:t> topics of my presentation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Will try to provide prospective and insight in each of these categories.</a:t>
            </a:r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Samtools</a:t>
            </a:r>
            <a:r>
              <a:rPr lang="en-US" baseline="0" dirty="0" smtClean="0"/>
              <a:t> publication has been cited 11,000 times.</a:t>
            </a:r>
          </a:p>
          <a:p>
            <a:r>
              <a:rPr lang="en-US" baseline="0" dirty="0" smtClean="0"/>
              <a:t>You need about 13,000 citations to be listed under the top 100 most cited papers in nature.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Far from the days of copying</a:t>
            </a:r>
            <a:r>
              <a:rPr lang="en-US" baseline="0" dirty="0"/>
              <a:t> and pasting sequences into a BLAST 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Preprocessing </a:t>
            </a:r>
            <a:r>
              <a:rPr lang="mr-IN" dirty="0"/>
              <a:t>–</a:t>
            </a:r>
            <a:r>
              <a:rPr lang="en-US" dirty="0"/>
              <a:t> Versioning</a:t>
            </a:r>
            <a:r>
              <a:rPr lang="en-US" baseline="0" dirty="0"/>
              <a:t> of software, what the GSC uses is not what we use (think Hurricane Katrina ~ 2005), so we have to spend some time “re-calibrating” the data</a:t>
            </a:r>
          </a:p>
          <a:p>
            <a:endParaRPr lang="en-US" baseline="0" dirty="0"/>
          </a:p>
          <a:p>
            <a:r>
              <a:rPr lang="en-US" baseline="0" dirty="0"/>
              <a:t>Analysis Tools </a:t>
            </a:r>
            <a:r>
              <a:rPr lang="mr-IN" baseline="0" dirty="0"/>
              <a:t>–</a:t>
            </a:r>
            <a:r>
              <a:rPr lang="en-US" baseline="0" dirty="0"/>
              <a:t> Bulk of the computational processing, variant callers, mutation callers,</a:t>
            </a:r>
          </a:p>
          <a:p>
            <a:endParaRPr lang="en-US" baseline="0" dirty="0"/>
          </a:p>
          <a:p>
            <a:r>
              <a:rPr lang="en-US" baseline="0" dirty="0"/>
              <a:t>Presentation Tools </a:t>
            </a:r>
            <a:r>
              <a:rPr lang="mr-IN" baseline="0" dirty="0"/>
              <a:t>–</a:t>
            </a:r>
            <a:r>
              <a:rPr lang="en-US" baseline="0" dirty="0"/>
              <a:t> Ability to view the data</a:t>
            </a:r>
          </a:p>
          <a:p>
            <a:endParaRPr lang="en-US" baseline="0" dirty="0"/>
          </a:p>
          <a:p>
            <a:r>
              <a:rPr lang="en-US" baseline="0" dirty="0"/>
              <a:t>A series of events</a:t>
            </a:r>
          </a:p>
          <a:p>
            <a:endParaRPr lang="en-US" baseline="0" dirty="0"/>
          </a:p>
          <a:p>
            <a:r>
              <a:rPr lang="en-US" baseline="0" dirty="0"/>
              <a:t>Understanding of the working 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62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over on the left. The penguin, represents the system w</a:t>
            </a:r>
            <a:r>
              <a:rPr lang="en-US" baseline="0" dirty="0"/>
              <a:t>e still currently work in, UNIX. </a:t>
            </a:r>
            <a:endParaRPr lang="en-US" baseline="0" dirty="0" smtClean="0"/>
          </a:p>
          <a:p>
            <a:endParaRPr lang="en-US" baseline="0" dirty="0"/>
          </a:p>
          <a:p>
            <a:r>
              <a:rPr lang="en-US" baseline="0" dirty="0"/>
              <a:t>Make, then GNU Make was developed to automate many of the things being done within the system, it brought forth scripted process automation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was done by providing use with a dependency operator. It</a:t>
            </a:r>
            <a:r>
              <a:rPr lang="mr-IN" baseline="0" dirty="0" smtClean="0"/>
              <a:t>’</a:t>
            </a:r>
            <a:r>
              <a:rPr lang="en-US" baseline="0" dirty="0" smtClean="0"/>
              <a:t>s the power of not starting something new, until something else is finished.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Until recently this has been sufficient, thus we started investigating other </a:t>
            </a:r>
            <a:r>
              <a:rPr lang="en-US" baseline="0" dirty="0" err="1"/>
              <a:t>langugaes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BDS </a:t>
            </a:r>
            <a:r>
              <a:rPr lang="mr-IN" baseline="0" dirty="0"/>
              <a:t>–</a:t>
            </a:r>
            <a:r>
              <a:rPr lang="en-US" baseline="0" dirty="0"/>
              <a:t> Lacks direct Conda integration; Small supporting community</a:t>
            </a:r>
          </a:p>
          <a:p>
            <a:r>
              <a:rPr lang="en-US" baseline="0" dirty="0"/>
              <a:t>Written by Pablo </a:t>
            </a:r>
            <a:r>
              <a:rPr lang="en-US" baseline="0" dirty="0" err="1"/>
              <a:t>Cingaloni</a:t>
            </a:r>
            <a:r>
              <a:rPr lang="en-US" baseline="0" dirty="0"/>
              <a:t>, creator of </a:t>
            </a:r>
            <a:r>
              <a:rPr lang="en-US" baseline="0" dirty="0" err="1"/>
              <a:t>snpEff</a:t>
            </a:r>
            <a:r>
              <a:rPr lang="en-US" baseline="0" dirty="0"/>
              <a:t>, software program cited 1400+, used in Nature, Science..</a:t>
            </a:r>
          </a:p>
          <a:p>
            <a:endParaRPr lang="en-US" baseline="0" dirty="0"/>
          </a:p>
          <a:p>
            <a:r>
              <a:rPr lang="en-US" baseline="0" dirty="0" err="1"/>
              <a:t>Nextflow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Too niche; Too large of learning curve with paradigm of talk; UI overhead</a:t>
            </a:r>
          </a:p>
          <a:p>
            <a:r>
              <a:rPr lang="en-US" baseline="0" dirty="0"/>
              <a:t>Barcelona Spain – Center for Genomic Regulation, Team operates it.</a:t>
            </a:r>
          </a:p>
          <a:p>
            <a:endParaRPr lang="en-US" baseline="0" dirty="0"/>
          </a:p>
          <a:p>
            <a:r>
              <a:rPr lang="en-US" baseline="0" dirty="0"/>
              <a:t>Snakemake – porridge was just right. </a:t>
            </a:r>
          </a:p>
          <a:p>
            <a:r>
              <a:rPr lang="en-US" baseline="0" dirty="0"/>
              <a:t>Johannes Koester, </a:t>
            </a:r>
            <a:r>
              <a:rPr lang="en-CA" baseline="0" dirty="0"/>
              <a:t>Myles Brown, Division of Molecular and Cellular Oncology, Department of Medical Oncology, Dana-Farber Cancer Institute, Harvard Medical School</a:t>
            </a:r>
          </a:p>
          <a:p>
            <a:endParaRPr lang="en-CA" baseline="0" dirty="0"/>
          </a:p>
          <a:p>
            <a:r>
              <a:rPr lang="en-US" dirty="0"/>
              <a:t>Kind of like</a:t>
            </a:r>
            <a:r>
              <a:rPr lang="en-US" baseline="0" dirty="0"/>
              <a:t> children's literature, the story of Goldilocks and the Three Bears, right?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4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more metaphoric example. Consider the utilities, accessories, power, and complexity of each vehicle.</a:t>
            </a:r>
          </a:p>
          <a:p>
            <a:endParaRPr lang="en-US" baseline="0" dirty="0"/>
          </a:p>
          <a:p>
            <a:r>
              <a:rPr lang="en-US" baseline="0" dirty="0"/>
              <a:t>We used to walk, and then we built a motor. It was simple, but it’s been great.</a:t>
            </a:r>
          </a:p>
          <a:p>
            <a:endParaRPr lang="en-US" baseline="0" dirty="0"/>
          </a:p>
          <a:p>
            <a:r>
              <a:rPr lang="en-US" baseline="0" dirty="0"/>
              <a:t>It’s starting to show it’s age, we need an updated version. </a:t>
            </a:r>
          </a:p>
          <a:p>
            <a:endParaRPr lang="en-US" baseline="0" dirty="0"/>
          </a:p>
          <a:p>
            <a:r>
              <a:rPr lang="en-US" baseline="0" dirty="0"/>
              <a:t>Mini Coup - It rain’s too much in Vancouver, convertible isn’t an option.</a:t>
            </a:r>
          </a:p>
          <a:p>
            <a:r>
              <a:rPr lang="en-US" baseline="0" dirty="0"/>
              <a:t>Abrams Tank - Laser guided SNPs, heat-seeking INDEL detection. A lot of cool technology in the lab, night vision, maybe not applicable</a:t>
            </a:r>
            <a:r>
              <a:rPr lang="mr-IN" baseline="0" dirty="0"/>
              <a:t>…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If OJ has taught us anything, it’s important to make sure the glove fits the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17437-9215-B446-9508-7020FDE361A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59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tiff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17.tiff"/><Relationship Id="rId13" Type="http://schemas.openxmlformats.org/officeDocument/2006/relationships/image" Target="../media/image18.tiff"/><Relationship Id="rId14" Type="http://schemas.openxmlformats.org/officeDocument/2006/relationships/image" Target="../media/image19.tiff"/><Relationship Id="rId1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0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8.tiff"/><Relationship Id="rId5" Type="http://schemas.openxmlformats.org/officeDocument/2006/relationships/image" Target="../media/image26.tiff"/><Relationship Id="rId6" Type="http://schemas.openxmlformats.org/officeDocument/2006/relationships/image" Target="../media/image16.tiff"/><Relationship Id="rId7" Type="http://schemas.openxmlformats.org/officeDocument/2006/relationships/image" Target="../media/image27.tiff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Pipelines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Makes to snakes</a:t>
            </a:r>
          </a:p>
        </p:txBody>
      </p:sp>
    </p:spTree>
    <p:extLst>
      <p:ext uri="{BB962C8B-B14F-4D97-AF65-F5344CB8AC3E}">
        <p14:creationId xmlns:p14="http://schemas.microsoft.com/office/powerpoint/2010/main" val="16021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ent Arrow 8"/>
          <p:cNvSpPr/>
          <p:nvPr/>
        </p:nvSpPr>
        <p:spPr>
          <a:xfrm rot="10800000" flipH="1">
            <a:off x="7189566" y="1198713"/>
            <a:ext cx="1390413" cy="542898"/>
          </a:xfrm>
          <a:prstGeom prst="bentArrow">
            <a:avLst>
              <a:gd name="adj1" fmla="val 25000"/>
              <a:gd name="adj2" fmla="val 2331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8179554" y="1926912"/>
            <a:ext cx="643640" cy="1641352"/>
          </a:xfrm>
          <a:prstGeom prst="bentArrow">
            <a:avLst>
              <a:gd name="adj1" fmla="val 25000"/>
              <a:gd name="adj2" fmla="val 23316"/>
              <a:gd name="adj3" fmla="val 25000"/>
              <a:gd name="adj4" fmla="val 39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0800000">
            <a:off x="7988897" y="1927064"/>
            <a:ext cx="1315713" cy="2763210"/>
          </a:xfrm>
          <a:prstGeom prst="bentArrow">
            <a:avLst>
              <a:gd name="adj1" fmla="val 14339"/>
              <a:gd name="adj2" fmla="val 13780"/>
              <a:gd name="adj3" fmla="val 25000"/>
              <a:gd name="adj4" fmla="val 42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 rot="16200000">
            <a:off x="8144118" y="3287572"/>
            <a:ext cx="3050109" cy="328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7-Point Star 14"/>
          <p:cNvSpPr/>
          <p:nvPr/>
        </p:nvSpPr>
        <p:spPr>
          <a:xfrm>
            <a:off x="7988385" y="60204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7-Point Star 15"/>
          <p:cNvSpPr/>
          <p:nvPr/>
        </p:nvSpPr>
        <p:spPr>
          <a:xfrm>
            <a:off x="7921611" y="2331484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7-Point Star 16"/>
          <p:cNvSpPr/>
          <p:nvPr/>
        </p:nvSpPr>
        <p:spPr>
          <a:xfrm>
            <a:off x="7948371" y="4974916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7-Point Star 17"/>
          <p:cNvSpPr/>
          <p:nvPr/>
        </p:nvSpPr>
        <p:spPr>
          <a:xfrm>
            <a:off x="8617288" y="5720193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759" y="400304"/>
            <a:ext cx="4011142" cy="5942430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452" y="240153"/>
            <a:ext cx="1343467" cy="893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753" y="400304"/>
            <a:ext cx="2063899" cy="1474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1192" t="9827" r="8239" b="14095"/>
          <a:stretch/>
        </p:blipFill>
        <p:spPr>
          <a:xfrm>
            <a:off x="6273415" y="2857938"/>
            <a:ext cx="1763683" cy="1027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634" y="4284620"/>
            <a:ext cx="1738234" cy="11636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4318" t="25097" r="3820" b="4377"/>
          <a:stretch/>
        </p:blipFill>
        <p:spPr>
          <a:xfrm>
            <a:off x="9304610" y="5088810"/>
            <a:ext cx="2398756" cy="11247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508" y="40770"/>
            <a:ext cx="496931" cy="25323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FEBRUARY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1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508" y="40770"/>
            <a:ext cx="496931" cy="177109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MARCH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TIOBE Index | TIOBE - The Software Quality Company - Firefox Developer Edition"/>
          <p:cNvPicPr>
            <a:picLocks noChangeAspect="1"/>
          </p:cNvPicPr>
          <p:nvPr/>
        </p:nvPicPr>
        <p:blipFill rotWithShape="1">
          <a:blip r:embed="rId3"/>
          <a:srcRect l="17720" t="19785" r="18571"/>
          <a:stretch/>
        </p:blipFill>
        <p:spPr>
          <a:xfrm>
            <a:off x="2682910" y="803868"/>
            <a:ext cx="7767375" cy="5288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3596" y="6092449"/>
            <a:ext cx="351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https://www.tiobe.com/tiobe-index/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1607737" y="2622619"/>
            <a:ext cx="984738" cy="45217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/>
          <p:cNvSpPr/>
          <p:nvPr/>
        </p:nvSpPr>
        <p:spPr>
          <a:xfrm>
            <a:off x="1587641" y="4372707"/>
            <a:ext cx="984738" cy="4521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Right 10"/>
          <p:cNvSpPr/>
          <p:nvPr/>
        </p:nvSpPr>
        <p:spPr>
          <a:xfrm>
            <a:off x="1587641" y="5278733"/>
            <a:ext cx="984738" cy="452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599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17" y="206362"/>
            <a:ext cx="3600710" cy="1844177"/>
          </a:xfrm>
          <a:prstGeom prst="rect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72" y="5430409"/>
            <a:ext cx="4079476" cy="916668"/>
          </a:xfrm>
          <a:prstGeom prst="rect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17" y="2387600"/>
            <a:ext cx="6497983" cy="4470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508" y="40770"/>
            <a:ext cx="496931" cy="177109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MARCH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23181" y="2500318"/>
            <a:ext cx="3148872" cy="2514599"/>
          </a:xfrm>
        </p:spPr>
        <p:txBody>
          <a:bodyPr/>
          <a:lstStyle/>
          <a:p>
            <a:r>
              <a:rPr lang="en-US" dirty="0"/>
              <a:t>Modularity</a:t>
            </a:r>
          </a:p>
          <a:p>
            <a:endParaRPr lang="en-US" dirty="0"/>
          </a:p>
          <a:p>
            <a:r>
              <a:rPr lang="en-US" dirty="0"/>
              <a:t>Cohesion and decoupling</a:t>
            </a:r>
          </a:p>
          <a:p>
            <a:endParaRPr lang="en-US" dirty="0"/>
          </a:p>
          <a:p>
            <a:r>
              <a:rPr lang="en-US" dirty="0"/>
              <a:t>High-Level Languages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30363" b="32052"/>
          <a:stretch/>
        </p:blipFill>
        <p:spPr>
          <a:xfrm>
            <a:off x="9633364" y="826688"/>
            <a:ext cx="2143809" cy="603524"/>
          </a:xfrm>
          <a:prstGeom prst="rect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42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53" y="448734"/>
            <a:ext cx="6278851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025" r="36840" b="57082"/>
          <a:stretch/>
        </p:blipFill>
        <p:spPr>
          <a:xfrm>
            <a:off x="3493240" y="2592573"/>
            <a:ext cx="129338" cy="184496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339352" y="3081868"/>
            <a:ext cx="6278851" cy="1532467"/>
          </a:xfrm>
          <a:prstGeom prst="rect">
            <a:avLst/>
          </a:prstGeo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316741" y="3589868"/>
            <a:ext cx="2348402" cy="3007924"/>
          </a:xfrm>
          <a:prstGeom prst="rect">
            <a:avLst/>
          </a:prstGeo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27" y="3386193"/>
            <a:ext cx="5427132" cy="3065880"/>
          </a:xfrm>
          <a:prstGeom prst="rect">
            <a:avLst/>
          </a:prstGeom>
          <a:ln w="34925">
            <a:solidFill>
              <a:schemeClr val="accent4">
                <a:lumMod val="75000"/>
              </a:schemeClr>
            </a:solidFill>
          </a:ln>
        </p:spPr>
      </p:pic>
      <p:sp>
        <p:nvSpPr>
          <p:cNvPr id="58" name="Down Arrow 57"/>
          <p:cNvSpPr/>
          <p:nvPr/>
        </p:nvSpPr>
        <p:spPr>
          <a:xfrm rot="17448586">
            <a:off x="4975484" y="2092870"/>
            <a:ext cx="254000" cy="2037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/>
          <p:cNvSpPr/>
          <p:nvPr/>
        </p:nvSpPr>
        <p:spPr>
          <a:xfrm rot="3182696">
            <a:off x="5421015" y="3503099"/>
            <a:ext cx="254000" cy="1189844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0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9273"/>
            <a:ext cx="4270371" cy="5286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08" y="40770"/>
            <a:ext cx="496931" cy="177109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MARCH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24677" y="156753"/>
            <a:ext cx="5039863" cy="842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initially…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6439" y="6373686"/>
            <a:ext cx="428781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</a:t>
            </a:r>
            <a:r>
              <a:rPr lang="mr-IN" dirty="0" smtClean="0">
                <a:sym typeface="Wingdings"/>
              </a:rPr>
              <a:t>……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Standard Screen Width </a:t>
            </a:r>
            <a:r>
              <a:rPr lang="mr-IN" dirty="0" smtClean="0"/>
              <a:t>……</a:t>
            </a:r>
            <a:r>
              <a:rPr lang="en-US" dirty="0" smtClean="0"/>
              <a:t>  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8957" y="1076932"/>
            <a:ext cx="11661618" cy="5307753"/>
            <a:chOff x="224028" y="0"/>
            <a:chExt cx="1506765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28" y="0"/>
              <a:ext cx="5540032" cy="6858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34" b="76133"/>
            <a:stretch/>
          </p:blipFill>
          <p:spPr>
            <a:xfrm>
              <a:off x="5654332" y="1060704"/>
              <a:ext cx="5360213" cy="36576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333" b="44000"/>
            <a:stretch/>
          </p:blipFill>
          <p:spPr>
            <a:xfrm>
              <a:off x="5663476" y="3392424"/>
              <a:ext cx="5360213" cy="3200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5" r="37032" b="83939"/>
            <a:stretch/>
          </p:blipFill>
          <p:spPr>
            <a:xfrm>
              <a:off x="10045398" y="1060703"/>
              <a:ext cx="3462383" cy="3657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57" b="5091"/>
            <a:stretch/>
          </p:blipFill>
          <p:spPr>
            <a:xfrm>
              <a:off x="10045398" y="3392422"/>
              <a:ext cx="5246282" cy="3200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508" y="40770"/>
            <a:ext cx="496931" cy="177109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MARCH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24677" y="156753"/>
            <a:ext cx="5039863" cy="842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When actually…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6439" y="6373686"/>
            <a:ext cx="428781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</a:t>
            </a:r>
            <a:r>
              <a:rPr lang="mr-IN" dirty="0" smtClean="0">
                <a:sym typeface="Wingdings"/>
              </a:rPr>
              <a:t>……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Standard Screen Width </a:t>
            </a:r>
            <a:r>
              <a:rPr lang="mr-IN" dirty="0" smtClean="0"/>
              <a:t>……</a:t>
            </a:r>
            <a:r>
              <a:rPr lang="en-US" dirty="0" smtClean="0"/>
              <a:t>  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8957" y="1076932"/>
            <a:ext cx="11661618" cy="5307753"/>
            <a:chOff x="224028" y="0"/>
            <a:chExt cx="15067652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28" y="0"/>
              <a:ext cx="5540032" cy="6858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34" b="76133"/>
            <a:stretch/>
          </p:blipFill>
          <p:spPr>
            <a:xfrm>
              <a:off x="5654332" y="1060704"/>
              <a:ext cx="5360213" cy="36576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333" b="44000"/>
            <a:stretch/>
          </p:blipFill>
          <p:spPr>
            <a:xfrm>
              <a:off x="5663476" y="3392424"/>
              <a:ext cx="5360213" cy="3200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5" r="37299" b="83939"/>
            <a:stretch/>
          </p:blipFill>
          <p:spPr>
            <a:xfrm>
              <a:off x="10045398" y="1060703"/>
              <a:ext cx="3447700" cy="3657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57" b="5091"/>
            <a:stretch/>
          </p:blipFill>
          <p:spPr>
            <a:xfrm>
              <a:off x="10045398" y="3392422"/>
              <a:ext cx="5246282" cy="3200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508" y="40770"/>
            <a:ext cx="496931" cy="177109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MARCH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24677" y="213903"/>
            <a:ext cx="5039863" cy="842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perspective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26643" y="99820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6439" y="926318"/>
            <a:ext cx="2907961" cy="15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54400" y="926318"/>
            <a:ext cx="694267" cy="150614"/>
          </a:xfrm>
          <a:prstGeom prst="rect">
            <a:avLst/>
          </a:prstGeom>
          <a:gradFill>
            <a:gsLst>
              <a:gs pos="0">
                <a:schemeClr val="bg1">
                  <a:alpha val="13000"/>
                </a:schemeClr>
              </a:gs>
              <a:gs pos="100000">
                <a:srgbClr val="FFFF00"/>
              </a:gs>
            </a:gsLst>
            <a:lin ang="0" scaled="1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48668" y="925456"/>
            <a:ext cx="1539354" cy="1514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88022" y="925456"/>
            <a:ext cx="6410844" cy="1514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DANGER ZONE ** DANGER ZONE ** DANGER ZONE **  DANGER ZONE **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2491" y="10075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98207" y="10075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911" y="9982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18561" y="10075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14990" y="101018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6439" y="6373686"/>
            <a:ext cx="428781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</a:t>
            </a:r>
            <a:r>
              <a:rPr lang="mr-IN" dirty="0" smtClean="0">
                <a:sym typeface="Wingdings"/>
              </a:rPr>
              <a:t>……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Standard Screen Width </a:t>
            </a:r>
            <a:r>
              <a:rPr lang="mr-IN" dirty="0" smtClean="0"/>
              <a:t>……</a:t>
            </a:r>
            <a:r>
              <a:rPr lang="en-US" dirty="0" smtClean="0"/>
              <a:t>  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6081"/>
          <a:stretch/>
        </p:blipFill>
        <p:spPr>
          <a:xfrm>
            <a:off x="5704486" y="1367540"/>
            <a:ext cx="6236550" cy="54904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08" y="40770"/>
            <a:ext cx="496931" cy="177109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MARCH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24677" y="213903"/>
            <a:ext cx="9202324" cy="842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 a metaphor…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26643" y="99820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6439" y="926318"/>
            <a:ext cx="2907961" cy="15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54400" y="926318"/>
            <a:ext cx="694267" cy="150614"/>
          </a:xfrm>
          <a:prstGeom prst="rect">
            <a:avLst/>
          </a:prstGeom>
          <a:gradFill>
            <a:gsLst>
              <a:gs pos="0">
                <a:schemeClr val="bg1">
                  <a:alpha val="13000"/>
                </a:schemeClr>
              </a:gs>
              <a:gs pos="100000">
                <a:srgbClr val="FFFF00"/>
              </a:gs>
            </a:gsLst>
            <a:lin ang="0" scaled="1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48668" y="925456"/>
            <a:ext cx="1539354" cy="1514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88022" y="925456"/>
            <a:ext cx="6410844" cy="1514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DANGER ZONE ** DANGER ZONE ** DANGER ZONE ** DANGER ZONE **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2491" y="10075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98207" y="10075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0911" y="9982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18561" y="10075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14990" y="101018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31950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01" y="702220"/>
            <a:ext cx="10007601" cy="155742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644555" y="2466979"/>
            <a:ext cx="9348718" cy="2310398"/>
            <a:chOff x="1692322" y="4261659"/>
            <a:chExt cx="10174405" cy="2514454"/>
          </a:xfrm>
        </p:grpSpPr>
        <p:sp>
          <p:nvSpPr>
            <p:cNvPr id="15" name="Rectangle 14"/>
            <p:cNvSpPr/>
            <p:nvPr/>
          </p:nvSpPr>
          <p:spPr>
            <a:xfrm>
              <a:off x="1692322" y="4261659"/>
              <a:ext cx="10174405" cy="251445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Hard 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to 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Google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706" y="4418609"/>
              <a:ext cx="5194633" cy="206597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731" y="5256019"/>
              <a:ext cx="4190836" cy="131727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1644555" y="4856154"/>
            <a:ext cx="9348718" cy="1892663"/>
            <a:chOff x="1569492" y="4890273"/>
            <a:chExt cx="9260008" cy="1892663"/>
          </a:xfrm>
          <a:solidFill>
            <a:srgbClr val="FFFF00">
              <a:alpha val="40000"/>
            </a:srgbClr>
          </a:solidFill>
        </p:grpSpPr>
        <p:sp>
          <p:nvSpPr>
            <p:cNvPr id="16" name="Rectangle 15"/>
            <p:cNvSpPr/>
            <p:nvPr/>
          </p:nvSpPr>
          <p:spPr>
            <a:xfrm>
              <a:off x="1569492" y="4890273"/>
              <a:ext cx="9260008" cy="189266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Hard 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to 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Identify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115" y="5676561"/>
              <a:ext cx="7292452" cy="381259"/>
            </a:xfrm>
            <a:prstGeom prst="rect">
              <a:avLst/>
            </a:prstGeom>
            <a:grpFill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115" y="6170546"/>
              <a:ext cx="7261606" cy="441794"/>
            </a:xfrm>
            <a:prstGeom prst="rect">
              <a:avLst/>
            </a:prstGeom>
            <a:grpFill/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" t="6101" b="1"/>
            <a:stretch/>
          </p:blipFill>
          <p:spPr>
            <a:xfrm>
              <a:off x="3405115" y="4984713"/>
              <a:ext cx="1624083" cy="579122"/>
            </a:xfrm>
            <a:prstGeom prst="rect">
              <a:avLst/>
            </a:prstGeom>
            <a:grpFill/>
          </p:spPr>
        </p:pic>
      </p:grpSp>
      <p:sp>
        <p:nvSpPr>
          <p:cNvPr id="26" name="Rectangle 25"/>
          <p:cNvSpPr/>
          <p:nvPr/>
        </p:nvSpPr>
        <p:spPr>
          <a:xfrm>
            <a:off x="2756847" y="4950594"/>
            <a:ext cx="675564" cy="579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Perl</a:t>
            </a: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67082" y="5642441"/>
            <a:ext cx="675564" cy="935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Make</a:t>
            </a:r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32263" y="702219"/>
            <a:ext cx="715264" cy="1557424"/>
            <a:chOff x="571963" y="702219"/>
            <a:chExt cx="675564" cy="1736840"/>
          </a:xfrm>
        </p:grpSpPr>
        <p:sp>
          <p:nvSpPr>
            <p:cNvPr id="28" name="Rectangle 27"/>
            <p:cNvSpPr/>
            <p:nvPr/>
          </p:nvSpPr>
          <p:spPr>
            <a:xfrm>
              <a:off x="571963" y="702219"/>
              <a:ext cx="675564" cy="5791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Perl</a:t>
              </a:r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71963" y="1281078"/>
              <a:ext cx="675564" cy="5791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Make</a:t>
              </a:r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1963" y="1859937"/>
              <a:ext cx="675564" cy="5791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Bash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187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48957" y="1047266"/>
            <a:ext cx="11661618" cy="247697"/>
            <a:chOff x="224028" y="3392422"/>
            <a:chExt cx="15067652" cy="3200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67" b="45866"/>
            <a:stretch/>
          </p:blipFill>
          <p:spPr>
            <a:xfrm>
              <a:off x="224028" y="3392422"/>
              <a:ext cx="5540032" cy="32004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333" b="44000"/>
            <a:stretch/>
          </p:blipFill>
          <p:spPr>
            <a:xfrm>
              <a:off x="5663476" y="3392424"/>
              <a:ext cx="5360213" cy="3200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57" b="5091"/>
            <a:stretch/>
          </p:blipFill>
          <p:spPr>
            <a:xfrm>
              <a:off x="10045398" y="3392422"/>
              <a:ext cx="5246282" cy="3200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508" y="40770"/>
            <a:ext cx="496931" cy="177109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MARCH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24677" y="213903"/>
            <a:ext cx="5039863" cy="842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translating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198"/>
          <a:stretch/>
        </p:blipFill>
        <p:spPr>
          <a:xfrm>
            <a:off x="2944322" y="1579825"/>
            <a:ext cx="5949122" cy="51353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801807" y="3641893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characters</a:t>
            </a:r>
          </a:p>
        </p:txBody>
      </p:sp>
    </p:spTree>
    <p:extLst>
      <p:ext uri="{BB962C8B-B14F-4D97-AF65-F5344CB8AC3E}">
        <p14:creationId xmlns:p14="http://schemas.microsoft.com/office/powerpoint/2010/main" val="192879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016698"/>
            <a:ext cx="8580120" cy="48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098645" y="4968675"/>
            <a:ext cx="10590662" cy="17059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ACTUAL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98645" y="1910688"/>
            <a:ext cx="10590662" cy="305709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en-US" sz="1400" b="1" smtClean="0">
                <a:solidFill>
                  <a:schemeClr val="tx1"/>
                </a:solidFill>
              </a:rPr>
              <a:t>MODULES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98645" y="204716"/>
            <a:ext cx="10590662" cy="1705971"/>
          </a:xfrm>
          <a:prstGeom prst="rect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en-US" sz="1400" b="1" smtClean="0">
                <a:solidFill>
                  <a:schemeClr val="tx1"/>
                </a:solidFill>
              </a:rPr>
              <a:t>THEORY</a:t>
            </a:r>
            <a:endParaRPr lang="en-US" sz="1400" b="1">
              <a:solidFill>
                <a:schemeClr val="tx1"/>
              </a:solidFill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2573692" y="437253"/>
          <a:ext cx="8128000" cy="124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420141" y="2070805"/>
            <a:ext cx="6435101" cy="2736863"/>
            <a:chOff x="3038410" y="1868442"/>
            <a:chExt cx="6435101" cy="2736863"/>
          </a:xfrm>
        </p:grpSpPr>
        <p:grpSp>
          <p:nvGrpSpPr>
            <p:cNvPr id="4" name="Group 3"/>
            <p:cNvGrpSpPr/>
            <p:nvPr/>
          </p:nvGrpSpPr>
          <p:grpSpPr>
            <a:xfrm>
              <a:off x="3038410" y="2477554"/>
              <a:ext cx="1766093" cy="706437"/>
              <a:chOff x="1591468" y="269587"/>
              <a:chExt cx="1766093" cy="706437"/>
            </a:xfrm>
          </p:grpSpPr>
          <p:sp>
            <p:nvSpPr>
              <p:cNvPr id="5" name="Chevron 4"/>
              <p:cNvSpPr/>
              <p:nvPr/>
            </p:nvSpPr>
            <p:spPr>
              <a:xfrm>
                <a:off x="1591468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Chevron 4"/>
              <p:cNvSpPr/>
              <p:nvPr/>
            </p:nvSpPr>
            <p:spPr>
              <a:xfrm>
                <a:off x="1944687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err="1" smtClean="0"/>
                  <a:t>Samtools</a:t>
                </a:r>
                <a:endParaRPr lang="en-US" sz="1500" kern="12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68238" y="3496587"/>
              <a:ext cx="1766093" cy="706437"/>
              <a:chOff x="1591468" y="269587"/>
              <a:chExt cx="1766093" cy="706437"/>
            </a:xfrm>
          </p:grpSpPr>
          <p:sp>
            <p:nvSpPr>
              <p:cNvPr id="9" name="Chevron 8"/>
              <p:cNvSpPr/>
              <p:nvPr/>
            </p:nvSpPr>
            <p:spPr>
              <a:xfrm>
                <a:off x="1591468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hevron 4"/>
              <p:cNvSpPr/>
              <p:nvPr/>
            </p:nvSpPr>
            <p:spPr>
              <a:xfrm>
                <a:off x="1944687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err="1" smtClean="0"/>
                  <a:t>BioBamBam</a:t>
                </a:r>
                <a:endParaRPr lang="en-US" sz="1500" kern="120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058278" y="1868442"/>
              <a:ext cx="1766093" cy="706437"/>
              <a:chOff x="3180953" y="269587"/>
              <a:chExt cx="1766093" cy="706437"/>
            </a:xfrm>
          </p:grpSpPr>
          <p:sp>
            <p:nvSpPr>
              <p:cNvPr id="12" name="Chevron 11"/>
              <p:cNvSpPr/>
              <p:nvPr/>
            </p:nvSpPr>
            <p:spPr>
              <a:xfrm>
                <a:off x="3180953" y="269587"/>
                <a:ext cx="1766093" cy="706437"/>
              </a:xfrm>
              <a:prstGeom prst="chevron">
                <a:avLst/>
              </a:prstGeom>
              <a:gradFill>
                <a:gsLst>
                  <a:gs pos="0">
                    <a:srgbClr val="FFFF00"/>
                  </a:gs>
                  <a:gs pos="17000">
                    <a:schemeClr val="accent4">
                      <a:hueOff val="0"/>
                      <a:satOff val="0"/>
                      <a:lumOff val="0"/>
                      <a:alphaOff val="0"/>
                      <a:tint val="94000"/>
                      <a:satMod val="103000"/>
                      <a:lumMod val="102000"/>
                    </a:schemeClr>
                  </a:gs>
                  <a:gs pos="85000">
                    <a:schemeClr val="accent4">
                      <a:hueOff val="0"/>
                      <a:satOff val="0"/>
                      <a:lumOff val="0"/>
                      <a:alphaOff val="0"/>
                      <a:shade val="100000"/>
                      <a:satMod val="110000"/>
                      <a:lumMod val="100000"/>
                    </a:schemeClr>
                  </a:gs>
                  <a:gs pos="100000">
                    <a:srgbClr val="FFFF00"/>
                  </a:gs>
                </a:gsLst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Chevron 4"/>
              <p:cNvSpPr/>
              <p:nvPr/>
            </p:nvSpPr>
            <p:spPr>
              <a:xfrm>
                <a:off x="3534172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err="1" smtClean="0"/>
                  <a:t>varScan</a:t>
                </a:r>
                <a:endParaRPr lang="en-US" sz="1500" kern="12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88106" y="2883655"/>
              <a:ext cx="1766093" cy="706437"/>
              <a:chOff x="3180953" y="269587"/>
              <a:chExt cx="1766093" cy="706437"/>
            </a:xfrm>
          </p:grpSpPr>
          <p:sp>
            <p:nvSpPr>
              <p:cNvPr id="15" name="Chevron 14"/>
              <p:cNvSpPr/>
              <p:nvPr/>
            </p:nvSpPr>
            <p:spPr>
              <a:xfrm>
                <a:off x="3180953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Chevron 4"/>
              <p:cNvSpPr/>
              <p:nvPr/>
            </p:nvSpPr>
            <p:spPr>
              <a:xfrm>
                <a:off x="3534172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err="1" smtClean="0"/>
                  <a:t>MuTect</a:t>
                </a:r>
                <a:endParaRPr lang="en-US" sz="1500" kern="120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50261" y="3898868"/>
              <a:ext cx="1766093" cy="706437"/>
              <a:chOff x="3180953" y="269587"/>
              <a:chExt cx="1766093" cy="706437"/>
            </a:xfrm>
          </p:grpSpPr>
          <p:sp>
            <p:nvSpPr>
              <p:cNvPr id="18" name="Chevron 17"/>
              <p:cNvSpPr/>
              <p:nvPr/>
            </p:nvSpPr>
            <p:spPr>
              <a:xfrm>
                <a:off x="3180953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Chevron 4"/>
              <p:cNvSpPr/>
              <p:nvPr/>
            </p:nvSpPr>
            <p:spPr>
              <a:xfrm>
                <a:off x="3534172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smtClean="0"/>
                  <a:t>Platypus</a:t>
                </a:r>
                <a:endParaRPr lang="en-US" sz="1500" kern="1200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177590" y="2124335"/>
              <a:ext cx="1766093" cy="706437"/>
              <a:chOff x="4770437" y="269587"/>
              <a:chExt cx="1766093" cy="706437"/>
            </a:xfrm>
          </p:grpSpPr>
          <p:sp>
            <p:nvSpPr>
              <p:cNvPr id="21" name="Chevron 20"/>
              <p:cNvSpPr/>
              <p:nvPr/>
            </p:nvSpPr>
            <p:spPr>
              <a:xfrm>
                <a:off x="4770437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Chevron 4"/>
              <p:cNvSpPr/>
              <p:nvPr/>
            </p:nvSpPr>
            <p:spPr>
              <a:xfrm>
                <a:off x="5123656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900" dirty="0" err="1" smtClean="0"/>
                  <a:t>vcfTools</a:t>
                </a:r>
                <a:endParaRPr lang="en-US" sz="1900" kern="1200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707418" y="3143368"/>
              <a:ext cx="1766093" cy="706437"/>
              <a:chOff x="4770437" y="269587"/>
              <a:chExt cx="1766093" cy="706437"/>
            </a:xfrm>
          </p:grpSpPr>
          <p:sp>
            <p:nvSpPr>
              <p:cNvPr id="24" name="Chevron 23"/>
              <p:cNvSpPr/>
              <p:nvPr/>
            </p:nvSpPr>
            <p:spPr>
              <a:xfrm>
                <a:off x="4770437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Chevron 4"/>
              <p:cNvSpPr/>
              <p:nvPr/>
            </p:nvSpPr>
            <p:spPr>
              <a:xfrm>
                <a:off x="5123656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900" dirty="0" smtClean="0"/>
                  <a:t>R Studio</a:t>
                </a:r>
                <a:endParaRPr lang="en-US" sz="1900" kern="1200" dirty="0"/>
              </a:p>
            </p:txBody>
          </p:sp>
        </p:grpSp>
      </p:grpSp>
      <p:graphicFrame>
        <p:nvGraphicFramePr>
          <p:cNvPr id="26" name="Diagram 25"/>
          <p:cNvGraphicFramePr/>
          <p:nvPr/>
        </p:nvGraphicFramePr>
        <p:xfrm>
          <a:off x="2573692" y="5193365"/>
          <a:ext cx="8128000" cy="124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577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82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999928" y="4791314"/>
            <a:ext cx="6050095" cy="150028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9928" y="3078872"/>
            <a:ext cx="6050095" cy="150028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9928" y="1259756"/>
            <a:ext cx="6050095" cy="138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640" y="3011847"/>
            <a:ext cx="3446017" cy="1550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485" y="1259757"/>
            <a:ext cx="3560328" cy="125603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119485" y="930302"/>
            <a:ext cx="3310515" cy="388815"/>
          </a:xfrm>
        </p:spPr>
        <p:txBody>
          <a:bodyPr/>
          <a:lstStyle/>
          <a:p>
            <a:r>
              <a:rPr lang="en-US" dirty="0" err="1"/>
              <a:t>Bsc</a:t>
            </a:r>
            <a:r>
              <a:rPr lang="en-US" dirty="0"/>
              <a:t>: Biology</a:t>
            </a:r>
          </a:p>
        </p:txBody>
      </p:sp>
      <p:sp>
        <p:nvSpPr>
          <p:cNvPr id="15" name="Title 6"/>
          <p:cNvSpPr>
            <a:spLocks noGrp="1"/>
          </p:cNvSpPr>
          <p:nvPr/>
        </p:nvSpPr>
        <p:spPr>
          <a:xfrm>
            <a:off x="421623" y="161738"/>
            <a:ext cx="428753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Background</a:t>
            </a:r>
          </a:p>
        </p:txBody>
      </p:sp>
      <p:sp>
        <p:nvSpPr>
          <p:cNvPr id="16" name="Title 12"/>
          <p:cNvSpPr txBox="1">
            <a:spLocks/>
          </p:cNvSpPr>
          <p:nvPr/>
        </p:nvSpPr>
        <p:spPr>
          <a:xfrm>
            <a:off x="8176640" y="2642664"/>
            <a:ext cx="3310515" cy="4362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Diploma: </a:t>
            </a:r>
            <a:r>
              <a:rPr lang="en-US" dirty="0" err="1"/>
              <a:t>cst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80855" y="1319118"/>
            <a:ext cx="2869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Victoria</a:t>
            </a:r>
          </a:p>
          <a:p>
            <a:r>
              <a:rPr lang="en-US" dirty="0"/>
              <a:t>	Major: Biology</a:t>
            </a:r>
          </a:p>
          <a:p>
            <a:r>
              <a:rPr lang="en-US" dirty="0"/>
              <a:t>	Minor: Microbiology</a:t>
            </a:r>
          </a:p>
          <a:p>
            <a:r>
              <a:rPr lang="en-US" dirty="0"/>
              <a:t>	Co-operative Education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80855" y="3339533"/>
            <a:ext cx="3989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Columbia Institute of Technology </a:t>
            </a:r>
          </a:p>
          <a:p>
            <a:r>
              <a:rPr lang="en-US" dirty="0"/>
              <a:t>	Computer Systems Technology</a:t>
            </a:r>
          </a:p>
          <a:p>
            <a:r>
              <a:rPr lang="en-US" dirty="0"/>
              <a:t>	Co-operative Education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70130" y="1440104"/>
            <a:ext cx="1710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2008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70130" y="3339533"/>
            <a:ext cx="1710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2016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42" y="5015363"/>
            <a:ext cx="4841904" cy="10598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515" y="4931738"/>
            <a:ext cx="3404266" cy="12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879677" y="996287"/>
            <a:ext cx="8554357" cy="5149008"/>
            <a:chOff x="3295934" y="873457"/>
            <a:chExt cx="4237630" cy="2550699"/>
          </a:xfrm>
        </p:grpSpPr>
        <p:sp>
          <p:nvSpPr>
            <p:cNvPr id="9" name="Rectangle 8"/>
            <p:cNvSpPr/>
            <p:nvPr/>
          </p:nvSpPr>
          <p:spPr>
            <a:xfrm>
              <a:off x="3295934" y="873458"/>
              <a:ext cx="4237630" cy="24237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7660" y="873457"/>
              <a:ext cx="4079544" cy="216982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817115" y="3170240"/>
              <a:ext cx="251222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http://sce2.umkc.edu/BIT/</a:t>
              </a:r>
              <a:r>
                <a:rPr lang="en-US" sz="1050" dirty="0" err="1">
                  <a:solidFill>
                    <a:schemeClr val="bg1"/>
                  </a:solidFill>
                </a:rPr>
                <a:t>burrise</a:t>
              </a:r>
              <a:r>
                <a:rPr lang="en-US" sz="1050" dirty="0">
                  <a:solidFill>
                    <a:schemeClr val="bg1"/>
                  </a:solidFill>
                </a:rPr>
                <a:t>/</a:t>
              </a:r>
              <a:r>
                <a:rPr lang="en-US" sz="1050" dirty="0" err="1">
                  <a:solidFill>
                    <a:schemeClr val="bg1"/>
                  </a:solidFill>
                </a:rPr>
                <a:t>pl</a:t>
              </a:r>
              <a:r>
                <a:rPr lang="en-US" sz="1050" dirty="0">
                  <a:solidFill>
                    <a:schemeClr val="bg1"/>
                  </a:solidFill>
                </a:rPr>
                <a:t>/design/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36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098645" y="4968675"/>
            <a:ext cx="10590662" cy="17059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ASSEMBLE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98645" y="1910688"/>
            <a:ext cx="10590662" cy="305709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OPTIONS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98645" y="204716"/>
            <a:ext cx="10590662" cy="1705971"/>
          </a:xfrm>
          <a:prstGeom prst="rect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PIPELINE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66178792"/>
              </p:ext>
            </p:extLst>
          </p:nvPr>
        </p:nvGraphicFramePr>
        <p:xfrm>
          <a:off x="2573692" y="437253"/>
          <a:ext cx="8128000" cy="124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420141" y="2070805"/>
            <a:ext cx="6435101" cy="2736863"/>
            <a:chOff x="3038410" y="1868442"/>
            <a:chExt cx="6435101" cy="2736863"/>
          </a:xfrm>
        </p:grpSpPr>
        <p:grpSp>
          <p:nvGrpSpPr>
            <p:cNvPr id="4" name="Group 3"/>
            <p:cNvGrpSpPr/>
            <p:nvPr/>
          </p:nvGrpSpPr>
          <p:grpSpPr>
            <a:xfrm>
              <a:off x="3038410" y="2477554"/>
              <a:ext cx="1766093" cy="706437"/>
              <a:chOff x="1591468" y="269587"/>
              <a:chExt cx="1766093" cy="706437"/>
            </a:xfrm>
          </p:grpSpPr>
          <p:sp>
            <p:nvSpPr>
              <p:cNvPr id="5" name="Chevron 4"/>
              <p:cNvSpPr/>
              <p:nvPr/>
            </p:nvSpPr>
            <p:spPr>
              <a:xfrm>
                <a:off x="1591468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Chevron 4"/>
              <p:cNvSpPr/>
              <p:nvPr/>
            </p:nvSpPr>
            <p:spPr>
              <a:xfrm>
                <a:off x="1944687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smtClean="0"/>
                  <a:t>Engineer</a:t>
                </a:r>
                <a:endParaRPr lang="en-US" sz="1500" kern="12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68238" y="3496587"/>
              <a:ext cx="1766093" cy="706437"/>
              <a:chOff x="1591468" y="269587"/>
              <a:chExt cx="1766093" cy="706437"/>
            </a:xfrm>
          </p:grpSpPr>
          <p:sp>
            <p:nvSpPr>
              <p:cNvPr id="9" name="Chevron 8"/>
              <p:cNvSpPr/>
              <p:nvPr/>
            </p:nvSpPr>
            <p:spPr>
              <a:xfrm>
                <a:off x="1591468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hevron 4"/>
              <p:cNvSpPr/>
              <p:nvPr/>
            </p:nvSpPr>
            <p:spPr>
              <a:xfrm>
                <a:off x="1944687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smtClean="0"/>
                  <a:t>Doctor</a:t>
                </a:r>
                <a:endParaRPr lang="en-US" sz="1500" kern="120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058278" y="1868442"/>
              <a:ext cx="1766093" cy="706437"/>
              <a:chOff x="3180953" y="269587"/>
              <a:chExt cx="1766093" cy="706437"/>
            </a:xfrm>
          </p:grpSpPr>
          <p:sp>
            <p:nvSpPr>
              <p:cNvPr id="12" name="Chevron 11"/>
              <p:cNvSpPr/>
              <p:nvPr/>
            </p:nvSpPr>
            <p:spPr>
              <a:xfrm>
                <a:off x="3180953" y="269587"/>
                <a:ext cx="1766093" cy="706437"/>
              </a:xfrm>
              <a:prstGeom prst="chevron">
                <a:avLst/>
              </a:prstGeom>
              <a:gradFill>
                <a:gsLst>
                  <a:gs pos="18000">
                    <a:schemeClr val="accent4">
                      <a:hueOff val="0"/>
                      <a:satOff val="0"/>
                      <a:lumOff val="0"/>
                      <a:alphaOff val="0"/>
                      <a:tint val="94000"/>
                      <a:satMod val="103000"/>
                      <a:lumMod val="102000"/>
                    </a:schemeClr>
                  </a:gs>
                  <a:gs pos="100000">
                    <a:schemeClr val="accent4">
                      <a:hueOff val="0"/>
                      <a:satOff val="0"/>
                      <a:lumOff val="0"/>
                      <a:alphaOff val="0"/>
                      <a:shade val="100000"/>
                      <a:satMod val="110000"/>
                      <a:lumMod val="100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Chevron 4"/>
              <p:cNvSpPr/>
              <p:nvPr/>
            </p:nvSpPr>
            <p:spPr>
              <a:xfrm>
                <a:off x="3534172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smtClean="0"/>
                  <a:t>Circuits</a:t>
                </a:r>
                <a:endParaRPr lang="en-US" sz="1500" kern="12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88106" y="2883655"/>
              <a:ext cx="1766093" cy="706437"/>
              <a:chOff x="3180953" y="269587"/>
              <a:chExt cx="1766093" cy="706437"/>
            </a:xfrm>
          </p:grpSpPr>
          <p:sp>
            <p:nvSpPr>
              <p:cNvPr id="15" name="Chevron 14"/>
              <p:cNvSpPr/>
              <p:nvPr/>
            </p:nvSpPr>
            <p:spPr>
              <a:xfrm>
                <a:off x="3180953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Chevron 4"/>
              <p:cNvSpPr/>
              <p:nvPr/>
            </p:nvSpPr>
            <p:spPr>
              <a:xfrm>
                <a:off x="3534172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smtClean="0"/>
                  <a:t>Biology</a:t>
                </a:r>
                <a:endParaRPr lang="en-US" sz="1500" kern="120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50261" y="3898868"/>
              <a:ext cx="1766093" cy="706437"/>
              <a:chOff x="3180953" y="269587"/>
              <a:chExt cx="1766093" cy="706437"/>
            </a:xfrm>
          </p:grpSpPr>
          <p:sp>
            <p:nvSpPr>
              <p:cNvPr id="18" name="Chevron 17"/>
              <p:cNvSpPr/>
              <p:nvPr/>
            </p:nvSpPr>
            <p:spPr>
              <a:xfrm>
                <a:off x="3180953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Chevron 4"/>
              <p:cNvSpPr/>
              <p:nvPr/>
            </p:nvSpPr>
            <p:spPr>
              <a:xfrm>
                <a:off x="3534172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 smtClean="0"/>
                  <a:t>Physics</a:t>
                </a:r>
                <a:endParaRPr lang="en-US" sz="1500" kern="1200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177590" y="2124335"/>
              <a:ext cx="1766093" cy="706437"/>
              <a:chOff x="4770437" y="269587"/>
              <a:chExt cx="1766093" cy="706437"/>
            </a:xfrm>
          </p:grpSpPr>
          <p:sp>
            <p:nvSpPr>
              <p:cNvPr id="21" name="Chevron 20"/>
              <p:cNvSpPr/>
              <p:nvPr/>
            </p:nvSpPr>
            <p:spPr>
              <a:xfrm>
                <a:off x="4770437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Chevron 4"/>
              <p:cNvSpPr/>
              <p:nvPr/>
            </p:nvSpPr>
            <p:spPr>
              <a:xfrm>
                <a:off x="5123656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900" dirty="0" smtClean="0"/>
                  <a:t>Florida</a:t>
                </a:r>
                <a:endParaRPr lang="en-US" sz="1900" kern="1200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707418" y="3143368"/>
              <a:ext cx="1766093" cy="706437"/>
              <a:chOff x="4770437" y="269587"/>
              <a:chExt cx="1766093" cy="706437"/>
            </a:xfrm>
          </p:grpSpPr>
          <p:sp>
            <p:nvSpPr>
              <p:cNvPr id="24" name="Chevron 23"/>
              <p:cNvSpPr/>
              <p:nvPr/>
            </p:nvSpPr>
            <p:spPr>
              <a:xfrm>
                <a:off x="4770437" y="269587"/>
                <a:ext cx="1766093" cy="706437"/>
              </a:xfrm>
              <a:prstGeom prst="chevron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Chevron 4"/>
              <p:cNvSpPr/>
              <p:nvPr/>
            </p:nvSpPr>
            <p:spPr>
              <a:xfrm>
                <a:off x="5123656" y="269587"/>
                <a:ext cx="1059656" cy="706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900" dirty="0" smtClean="0"/>
                  <a:t>Calif.</a:t>
                </a:r>
                <a:endParaRPr lang="en-US" sz="1900" kern="1200" dirty="0"/>
              </a:p>
            </p:txBody>
          </p:sp>
        </p:grpSp>
      </p:grp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100610430"/>
              </p:ext>
            </p:extLst>
          </p:nvPr>
        </p:nvGraphicFramePr>
        <p:xfrm>
          <a:off x="2573692" y="5193365"/>
          <a:ext cx="8128000" cy="124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052521" y="3528431"/>
            <a:ext cx="1766093" cy="706437"/>
            <a:chOff x="1984" y="269587"/>
            <a:chExt cx="1766093" cy="706437"/>
          </a:xfrm>
        </p:grpSpPr>
        <p:sp>
          <p:nvSpPr>
            <p:cNvPr id="33" name="Chevron 32"/>
            <p:cNvSpPr/>
            <p:nvPr/>
          </p:nvSpPr>
          <p:spPr>
            <a:xfrm>
              <a:off x="1984" y="269587"/>
              <a:ext cx="1766093" cy="706437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Chevron 4"/>
            <p:cNvSpPr/>
            <p:nvPr/>
          </p:nvSpPr>
          <p:spPr>
            <a:xfrm>
              <a:off x="355203" y="269587"/>
              <a:ext cx="1059656" cy="7064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4011" tIns="28004" rIns="2800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NASA</a:t>
              </a:r>
              <a:endParaRPr lang="en-US" sz="2100" kern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654048" y="2181522"/>
            <a:ext cx="1766093" cy="706437"/>
            <a:chOff x="1984" y="269587"/>
            <a:chExt cx="1766093" cy="706437"/>
          </a:xfrm>
        </p:grpSpPr>
        <p:sp>
          <p:nvSpPr>
            <p:cNvPr id="36" name="Chevron 35"/>
            <p:cNvSpPr/>
            <p:nvPr/>
          </p:nvSpPr>
          <p:spPr>
            <a:xfrm>
              <a:off x="1984" y="269587"/>
              <a:ext cx="1766093" cy="706437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Chevron 4"/>
            <p:cNvSpPr/>
            <p:nvPr/>
          </p:nvSpPr>
          <p:spPr>
            <a:xfrm>
              <a:off x="355203" y="269587"/>
              <a:ext cx="1059656" cy="7064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4011" tIns="28004" rIns="2800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smtClean="0"/>
                <a:t>Space-X</a:t>
              </a:r>
              <a:endParaRPr lang="en-US" sz="2100" kern="12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502024" y="2395304"/>
            <a:ext cx="1766093" cy="706437"/>
            <a:chOff x="6359921" y="269587"/>
            <a:chExt cx="1766093" cy="706437"/>
          </a:xfrm>
        </p:grpSpPr>
        <p:sp>
          <p:nvSpPr>
            <p:cNvPr id="39" name="Chevron 38"/>
            <p:cNvSpPr/>
            <p:nvPr/>
          </p:nvSpPr>
          <p:spPr>
            <a:xfrm>
              <a:off x="6359921" y="269587"/>
              <a:ext cx="1766093" cy="706437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4"/>
            <p:cNvSpPr/>
            <p:nvPr/>
          </p:nvSpPr>
          <p:spPr>
            <a:xfrm>
              <a:off x="6713140" y="269587"/>
              <a:ext cx="1059656" cy="7064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4011" tIns="28004" rIns="2800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Moon</a:t>
              </a:r>
              <a:endParaRPr lang="en-US" sz="2100" kern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785429" y="4065816"/>
            <a:ext cx="1766093" cy="706437"/>
            <a:chOff x="6359921" y="269587"/>
            <a:chExt cx="1766093" cy="706437"/>
          </a:xfrm>
        </p:grpSpPr>
        <p:sp>
          <p:nvSpPr>
            <p:cNvPr id="42" name="Chevron 41"/>
            <p:cNvSpPr/>
            <p:nvPr/>
          </p:nvSpPr>
          <p:spPr>
            <a:xfrm>
              <a:off x="6359921" y="269587"/>
              <a:ext cx="1766093" cy="706437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Chevron 4"/>
            <p:cNvSpPr/>
            <p:nvPr/>
          </p:nvSpPr>
          <p:spPr>
            <a:xfrm>
              <a:off x="6713140" y="269587"/>
              <a:ext cx="1059656" cy="7064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4011" tIns="28004" rIns="28004" bIns="2800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ISS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82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/>
        </p:nvSpPr>
        <p:spPr>
          <a:xfrm>
            <a:off x="521809" y="309469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problem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/>
        </p:nvSpPr>
        <p:spPr>
          <a:xfrm>
            <a:off x="1902449" y="1947616"/>
            <a:ext cx="5605256" cy="49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Processing </a:t>
            </a:r>
            <a:r>
              <a:rPr lang="en-US" dirty="0"/>
              <a:t>Infrastructure</a:t>
            </a:r>
          </a:p>
          <a:p>
            <a:pPr lvl="1"/>
            <a:r>
              <a:rPr lang="en-US" dirty="0"/>
              <a:t>Increase efficiency</a:t>
            </a:r>
          </a:p>
          <a:p>
            <a:pPr lvl="1"/>
            <a:r>
              <a:rPr lang="en-US" dirty="0"/>
              <a:t>Increase reproducibility</a:t>
            </a:r>
          </a:p>
          <a:p>
            <a:pPr lvl="1"/>
            <a:r>
              <a:rPr lang="en-US" dirty="0"/>
              <a:t>Better UX</a:t>
            </a:r>
          </a:p>
          <a:p>
            <a:endParaRPr lang="en-US" dirty="0"/>
          </a:p>
          <a:p>
            <a:r>
              <a:rPr lang="en-US" dirty="0"/>
              <a:t>Code clarity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Cohesion &amp; decoupling</a:t>
            </a:r>
          </a:p>
          <a:p>
            <a:pPr lvl="1"/>
            <a:r>
              <a:rPr lang="en-US" dirty="0"/>
              <a:t>High-Level Language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55" y="931128"/>
            <a:ext cx="4373311" cy="37085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7874597" y="4639696"/>
            <a:ext cx="4071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http://</a:t>
            </a:r>
            <a:r>
              <a:rPr lang="en-US" sz="900" dirty="0" err="1">
                <a:solidFill>
                  <a:schemeClr val="bg1"/>
                </a:solidFill>
              </a:rPr>
              <a:t>www.nature.com</a:t>
            </a:r>
            <a:r>
              <a:rPr lang="en-US" sz="900" dirty="0">
                <a:solidFill>
                  <a:schemeClr val="bg1"/>
                </a:solidFill>
              </a:rPr>
              <a:t>/news/1-500-scientists-lift-the-lid-on-reproducibility-1.19970</a:t>
            </a:r>
          </a:p>
        </p:txBody>
      </p:sp>
    </p:spTree>
    <p:extLst>
      <p:ext uri="{BB962C8B-B14F-4D97-AF65-F5344CB8AC3E}">
        <p14:creationId xmlns:p14="http://schemas.microsoft.com/office/powerpoint/2010/main" val="17922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497" y="1031809"/>
            <a:ext cx="10178322" cy="1492132"/>
          </a:xfrm>
        </p:spPr>
        <p:txBody>
          <a:bodyPr/>
          <a:lstStyle/>
          <a:p>
            <a:r>
              <a:rPr lang="en-US" dirty="0"/>
              <a:t>WORK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64736" y="294931"/>
            <a:ext cx="7827264" cy="2446043"/>
            <a:chOff x="4220642" y="-84852"/>
            <a:chExt cx="7827264" cy="2446043"/>
          </a:xfrm>
        </p:grpSpPr>
        <p:grpSp>
          <p:nvGrpSpPr>
            <p:cNvPr id="37" name="Group 36"/>
            <p:cNvGrpSpPr/>
            <p:nvPr/>
          </p:nvGrpSpPr>
          <p:grpSpPr>
            <a:xfrm>
              <a:off x="4220642" y="-84852"/>
              <a:ext cx="7827264" cy="2423160"/>
              <a:chOff x="4229786" y="-184807"/>
              <a:chExt cx="7827264" cy="242316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229786" y="-184807"/>
                <a:ext cx="7827264" cy="24231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739" y="-81556"/>
                <a:ext cx="3985768" cy="1875656"/>
              </a:xfrm>
              <a:prstGeom prst="rect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4038" y="1057739"/>
                <a:ext cx="3805627" cy="1028700"/>
              </a:xfrm>
              <a:prstGeom prst="rect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4038" y="89969"/>
                <a:ext cx="3904586" cy="884551"/>
              </a:xfrm>
              <a:prstGeom prst="rect">
                <a:avLst/>
              </a:prstGeom>
              <a:ln w="15875">
                <a:solidFill>
                  <a:schemeClr val="accent4">
                    <a:lumMod val="50000"/>
                  </a:schemeClr>
                </a:solidFill>
              </a:ln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4366946" y="1991859"/>
              <a:ext cx="101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Software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64911" y="3782199"/>
            <a:ext cx="7232904" cy="2790229"/>
            <a:chOff x="153831" y="2539775"/>
            <a:chExt cx="7232904" cy="2790229"/>
          </a:xfrm>
        </p:grpSpPr>
        <p:grpSp>
          <p:nvGrpSpPr>
            <p:cNvPr id="35" name="Group 34"/>
            <p:cNvGrpSpPr/>
            <p:nvPr/>
          </p:nvGrpSpPr>
          <p:grpSpPr>
            <a:xfrm>
              <a:off x="153831" y="2539775"/>
              <a:ext cx="7232904" cy="2790229"/>
              <a:chOff x="118872" y="3994619"/>
              <a:chExt cx="7232904" cy="2790229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18872" y="3994619"/>
                <a:ext cx="7232904" cy="2790229"/>
              </a:xfrm>
              <a:prstGeom prst="rect">
                <a:avLst/>
              </a:prstGeom>
              <a:solidFill>
                <a:srgbClr val="FFFF00">
                  <a:alpha val="5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763" y="4473777"/>
                <a:ext cx="3537342" cy="1678163"/>
              </a:xfrm>
              <a:prstGeom prst="rect">
                <a:avLst/>
              </a:prstGeom>
              <a:ln w="2222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" y="4663866"/>
                <a:ext cx="3600710" cy="1844177"/>
              </a:xfrm>
              <a:prstGeom prst="rect">
                <a:avLst/>
              </a:prstGeom>
              <a:ln w="2222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3957" y="5796998"/>
                <a:ext cx="4079476" cy="916668"/>
              </a:xfrm>
              <a:prstGeom prst="rect">
                <a:avLst/>
              </a:prstGeom>
              <a:ln w="2222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9"/>
              <a:srcRect t="30363" b="32052"/>
              <a:stretch/>
            </p:blipFill>
            <p:spPr>
              <a:xfrm>
                <a:off x="217806" y="4060342"/>
                <a:ext cx="2143809" cy="603524"/>
              </a:xfrm>
              <a:prstGeom prst="rect">
                <a:avLst/>
              </a:prstGeom>
              <a:ln w="2222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6594664" y="2541724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Code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781544" y="2980553"/>
            <a:ext cx="3950208" cy="3595546"/>
            <a:chOff x="7680960" y="2539775"/>
            <a:chExt cx="3950208" cy="3595546"/>
          </a:xfrm>
        </p:grpSpPr>
        <p:grpSp>
          <p:nvGrpSpPr>
            <p:cNvPr id="36" name="Group 35"/>
            <p:cNvGrpSpPr/>
            <p:nvPr/>
          </p:nvGrpSpPr>
          <p:grpSpPr>
            <a:xfrm>
              <a:off x="7680960" y="2539775"/>
              <a:ext cx="3950208" cy="3595546"/>
              <a:chOff x="7772400" y="2457782"/>
              <a:chExt cx="3950208" cy="3595546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772400" y="2457782"/>
                <a:ext cx="3950208" cy="3595546"/>
              </a:xfrm>
              <a:prstGeom prst="rect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10"/>
              <a:srcRect l="55425" t="16127" r="21175" b="45960"/>
              <a:stretch/>
            </p:blipFill>
            <p:spPr>
              <a:xfrm>
                <a:off x="8661589" y="3853448"/>
                <a:ext cx="1500594" cy="810418"/>
              </a:xfrm>
              <a:prstGeom prst="rect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39228" y="3994619"/>
                <a:ext cx="1497471" cy="1967481"/>
              </a:xfrm>
              <a:prstGeom prst="rect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4212" y="5066800"/>
                <a:ext cx="1196131" cy="747582"/>
              </a:xfrm>
              <a:prstGeom prst="rect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53945" y="4621141"/>
                <a:ext cx="654735" cy="654735"/>
              </a:xfrm>
              <a:prstGeom prst="rect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87701" y="2548599"/>
                <a:ext cx="2182467" cy="710829"/>
              </a:xfrm>
              <a:prstGeom prst="rect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08680" y="3251961"/>
                <a:ext cx="2356866" cy="595807"/>
              </a:xfrm>
              <a:prstGeom prst="rect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7685927" y="2541724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Languages</a:t>
              </a:r>
            </a:p>
          </p:txBody>
        </p:sp>
      </p:grpSp>
      <p:sp>
        <p:nvSpPr>
          <p:cNvPr id="54" name="7-Point Star 53"/>
          <p:cNvSpPr/>
          <p:nvPr/>
        </p:nvSpPr>
        <p:spPr>
          <a:xfrm>
            <a:off x="5311821" y="2072379"/>
            <a:ext cx="658368" cy="548637"/>
          </a:xfrm>
          <a:prstGeom prst="star7">
            <a:avLst/>
          </a:prstGeom>
          <a:solidFill>
            <a:srgbClr val="7030A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7-Point Star 54"/>
          <p:cNvSpPr/>
          <p:nvPr/>
        </p:nvSpPr>
        <p:spPr>
          <a:xfrm>
            <a:off x="7329542" y="2645248"/>
            <a:ext cx="658368" cy="548637"/>
          </a:xfrm>
          <a:prstGeom prst="star7">
            <a:avLst/>
          </a:prstGeom>
          <a:solidFill>
            <a:srgbClr val="7030A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6" name="7-Point Star 55"/>
          <p:cNvSpPr/>
          <p:nvPr/>
        </p:nvSpPr>
        <p:spPr>
          <a:xfrm>
            <a:off x="6246767" y="3438647"/>
            <a:ext cx="658368" cy="548637"/>
          </a:xfrm>
          <a:prstGeom prst="star7">
            <a:avLst/>
          </a:prstGeom>
          <a:solidFill>
            <a:srgbClr val="7030A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940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</a:t>
            </a:r>
            <a:br>
              <a:rPr lang="en-US" dirty="0"/>
            </a:br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5414298" cy="3593591"/>
          </a:xfrm>
        </p:spPr>
        <p:txBody>
          <a:bodyPr/>
          <a:lstStyle/>
          <a:p>
            <a:r>
              <a:rPr lang="en-US" dirty="0"/>
              <a:t>Preprocessing Tools ~ </a:t>
            </a:r>
            <a:r>
              <a:rPr lang="en-US" dirty="0" err="1"/>
              <a:t>Samtools</a:t>
            </a:r>
            <a:r>
              <a:rPr lang="en-US" dirty="0"/>
              <a:t>, </a:t>
            </a:r>
            <a:r>
              <a:rPr lang="en-US" dirty="0" err="1"/>
              <a:t>BioBamBam</a:t>
            </a:r>
            <a:endParaRPr lang="en-US" dirty="0"/>
          </a:p>
          <a:p>
            <a:endParaRPr lang="en-US" dirty="0"/>
          </a:p>
          <a:p>
            <a:r>
              <a:rPr lang="en-US" dirty="0"/>
              <a:t>Analysis Tools ~ </a:t>
            </a:r>
            <a:r>
              <a:rPr lang="en-US" dirty="0" err="1"/>
              <a:t>varScan</a:t>
            </a:r>
            <a:r>
              <a:rPr lang="en-US" dirty="0"/>
              <a:t>, </a:t>
            </a:r>
            <a:r>
              <a:rPr lang="en-US" dirty="0" err="1"/>
              <a:t>MuTect</a:t>
            </a:r>
            <a:r>
              <a:rPr lang="en-US" dirty="0"/>
              <a:t>, Platypus</a:t>
            </a:r>
          </a:p>
          <a:p>
            <a:endParaRPr lang="en-US" dirty="0"/>
          </a:p>
          <a:p>
            <a:r>
              <a:rPr lang="en-US" dirty="0"/>
              <a:t>Presentation Tools ~ VCF  Viewer, R Studio</a:t>
            </a:r>
          </a:p>
          <a:p>
            <a:endParaRPr lang="en-US" dirty="0"/>
          </a:p>
          <a:p>
            <a:r>
              <a:rPr lang="en-US" u="sng" dirty="0"/>
              <a:t>Coordinate into a Pipeline!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484" t="2595" r="11220" b="1198"/>
          <a:stretch/>
        </p:blipFill>
        <p:spPr>
          <a:xfrm>
            <a:off x="6798039" y="2368297"/>
            <a:ext cx="1014984" cy="24584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815" y="134639"/>
            <a:ext cx="2911446" cy="909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944" y="4488440"/>
            <a:ext cx="3019665" cy="2210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269" y="501568"/>
            <a:ext cx="1998976" cy="1120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4560" y="2553897"/>
            <a:ext cx="1392290" cy="1373808"/>
          </a:xfrm>
          <a:prstGeom prst="rect">
            <a:avLst/>
          </a:prstGeom>
        </p:spPr>
      </p:pic>
      <p:sp>
        <p:nvSpPr>
          <p:cNvPr id="9" name="Bent Arrow 8"/>
          <p:cNvSpPr/>
          <p:nvPr/>
        </p:nvSpPr>
        <p:spPr>
          <a:xfrm rot="10800000" flipH="1">
            <a:off x="7950136" y="1061765"/>
            <a:ext cx="1390413" cy="542898"/>
          </a:xfrm>
          <a:prstGeom prst="bentArrow">
            <a:avLst>
              <a:gd name="adj1" fmla="val 25000"/>
              <a:gd name="adj2" fmla="val 2331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10741605" y="1634611"/>
            <a:ext cx="643640" cy="1337424"/>
          </a:xfrm>
          <a:prstGeom prst="bentArrow">
            <a:avLst>
              <a:gd name="adj1" fmla="val 25000"/>
              <a:gd name="adj2" fmla="val 2331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0800000" flipH="1">
            <a:off x="7220187" y="4895692"/>
            <a:ext cx="1390413" cy="542898"/>
          </a:xfrm>
          <a:prstGeom prst="bentArrow">
            <a:avLst>
              <a:gd name="adj1" fmla="val 25000"/>
              <a:gd name="adj2" fmla="val 2331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7915393" y="2642616"/>
            <a:ext cx="1210319" cy="328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7-Point Star 14"/>
          <p:cNvSpPr/>
          <p:nvPr/>
        </p:nvSpPr>
        <p:spPr>
          <a:xfrm>
            <a:off x="7317424" y="1325880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7-Point Star 15"/>
          <p:cNvSpPr/>
          <p:nvPr/>
        </p:nvSpPr>
        <p:spPr>
          <a:xfrm>
            <a:off x="10464826" y="1741145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7-Point Star 16"/>
          <p:cNvSpPr/>
          <p:nvPr/>
        </p:nvSpPr>
        <p:spPr>
          <a:xfrm>
            <a:off x="8281416" y="2971401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7-Point Star 17"/>
          <p:cNvSpPr/>
          <p:nvPr/>
        </p:nvSpPr>
        <p:spPr>
          <a:xfrm>
            <a:off x="7898367" y="4488440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508" y="40770"/>
            <a:ext cx="496931" cy="226255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JANUARY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147560" y="2326770"/>
            <a:ext cx="3840480" cy="44093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dirty="0">
                <a:solidFill>
                  <a:schemeClr val="tx1"/>
                </a:solidFill>
              </a:rPr>
              <a:t>2010 - Present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147560" y="10290"/>
            <a:ext cx="3840480" cy="23061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CA" dirty="0">
                <a:solidFill>
                  <a:schemeClr val="tx1"/>
                </a:solidFill>
              </a:rPr>
              <a:t>&lt;2010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  <a:br>
              <a:rPr lang="en-US" dirty="0"/>
            </a:br>
            <a:r>
              <a:rPr lang="en-US" dirty="0"/>
              <a:t>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3141" y="2183330"/>
            <a:ext cx="5414298" cy="35935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Step-Wise: Bash/UNIX Systems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BDS ~ Lacking Conda, community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 err="1"/>
              <a:t>Nextflow</a:t>
            </a:r>
            <a:r>
              <a:rPr lang="en-US" dirty="0"/>
              <a:t> ~ Niche, excessive, cumbersome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Snakemake ~ Portable, scalable, reliable</a:t>
            </a:r>
          </a:p>
        </p:txBody>
      </p:sp>
      <p:sp>
        <p:nvSpPr>
          <p:cNvPr id="9" name="Bent Arrow 8"/>
          <p:cNvSpPr/>
          <p:nvPr/>
        </p:nvSpPr>
        <p:spPr>
          <a:xfrm rot="10800000" flipH="1">
            <a:off x="8186262" y="1128401"/>
            <a:ext cx="1390413" cy="542898"/>
          </a:xfrm>
          <a:prstGeom prst="bentArrow">
            <a:avLst>
              <a:gd name="adj1" fmla="val 25000"/>
              <a:gd name="adj2" fmla="val 2331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9176250" y="1856600"/>
            <a:ext cx="643640" cy="1641352"/>
          </a:xfrm>
          <a:prstGeom prst="bentArrow">
            <a:avLst>
              <a:gd name="adj1" fmla="val 25000"/>
              <a:gd name="adj2" fmla="val 23316"/>
              <a:gd name="adj3" fmla="val 25000"/>
              <a:gd name="adj4" fmla="val 39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0800000">
            <a:off x="8985593" y="1856752"/>
            <a:ext cx="1315713" cy="2763210"/>
          </a:xfrm>
          <a:prstGeom prst="bentArrow">
            <a:avLst>
              <a:gd name="adj1" fmla="val 14339"/>
              <a:gd name="adj2" fmla="val 13780"/>
              <a:gd name="adj3" fmla="val 25000"/>
              <a:gd name="adj4" fmla="val 42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 rot="16200000">
            <a:off x="9140814" y="3217260"/>
            <a:ext cx="3050109" cy="328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7-Point Star 14"/>
          <p:cNvSpPr/>
          <p:nvPr/>
        </p:nvSpPr>
        <p:spPr>
          <a:xfrm>
            <a:off x="8468313" y="1680109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7-Point Star 15"/>
          <p:cNvSpPr/>
          <p:nvPr/>
        </p:nvSpPr>
        <p:spPr>
          <a:xfrm>
            <a:off x="8915772" y="2573108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7-Point Star 16"/>
          <p:cNvSpPr/>
          <p:nvPr/>
        </p:nvSpPr>
        <p:spPr>
          <a:xfrm>
            <a:off x="9389824" y="3665671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7-Point Star 17"/>
          <p:cNvSpPr/>
          <p:nvPr/>
        </p:nvSpPr>
        <p:spPr>
          <a:xfrm>
            <a:off x="9870297" y="4619962"/>
            <a:ext cx="658368" cy="548637"/>
          </a:xfrm>
          <a:prstGeom prst="star7">
            <a:avLst/>
          </a:prstGeom>
          <a:solidFill>
            <a:srgbClr val="FFFF00">
              <a:alpha val="6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55425" t="16127" r="21175" b="45960"/>
          <a:stretch/>
        </p:blipFill>
        <p:spPr>
          <a:xfrm>
            <a:off x="7538505" y="3250857"/>
            <a:ext cx="1500594" cy="810418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730" y="5220992"/>
            <a:ext cx="1386342" cy="1386342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711" y="148380"/>
            <a:ext cx="1025936" cy="95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9333" y="243114"/>
            <a:ext cx="1140297" cy="1498201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871" y="2947834"/>
            <a:ext cx="1599908" cy="2370233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49508" y="40770"/>
            <a:ext cx="496931" cy="253233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FEBRUARY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118" y="4367691"/>
            <a:ext cx="1196131" cy="747582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5" name="7-Point Star 4"/>
          <p:cNvSpPr/>
          <p:nvPr/>
        </p:nvSpPr>
        <p:spPr>
          <a:xfrm>
            <a:off x="6650338" y="2050043"/>
            <a:ext cx="643350" cy="4299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/>
              <a:t>N</a:t>
            </a:r>
            <a:r>
              <a:rPr lang="en-US" sz="600" smtClean="0"/>
              <a:t>GS</a:t>
            </a:r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6772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1442</TotalTime>
  <Words>1258</Words>
  <Application>Microsoft Macintosh PowerPoint</Application>
  <PresentationFormat>Widescreen</PresentationFormat>
  <Paragraphs>301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Gill Sans MT</vt:lpstr>
      <vt:lpstr>Impact</vt:lpstr>
      <vt:lpstr>Mangal</vt:lpstr>
      <vt:lpstr>Wingdings</vt:lpstr>
      <vt:lpstr>Arial</vt:lpstr>
      <vt:lpstr>Badge</vt:lpstr>
      <vt:lpstr>Pipelines</vt:lpstr>
      <vt:lpstr>PowerPoint Presentation</vt:lpstr>
      <vt:lpstr>Bsc: Biology</vt:lpstr>
      <vt:lpstr>PowerPoint Presentation</vt:lpstr>
      <vt:lpstr>PowerPoint Presentation</vt:lpstr>
      <vt:lpstr>PowerPoint Presentation</vt:lpstr>
      <vt:lpstr>WORK overview</vt:lpstr>
      <vt:lpstr>Learn Software</vt:lpstr>
      <vt:lpstr>Evaluate Languages</vt:lpstr>
      <vt:lpstr>PowerPoint Presentation</vt:lpstr>
      <vt:lpstr>PowerPoint Presentation</vt:lpstr>
      <vt:lpstr>Develop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Pipelines</dc:title>
  <dc:creator>Microsoft Office User</dc:creator>
  <cp:lastModifiedBy>Microsoft Office User</cp:lastModifiedBy>
  <cp:revision>97</cp:revision>
  <dcterms:created xsi:type="dcterms:W3CDTF">2017-04-04T17:28:55Z</dcterms:created>
  <dcterms:modified xsi:type="dcterms:W3CDTF">2017-04-06T23:41:01Z</dcterms:modified>
</cp:coreProperties>
</file>